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theme/theme9.xml" ContentType="application/vnd.openxmlformats-officedocument.theme+xml"/>
  <Override PartName="/ppt/slideLayouts/slideLayout23.xml" ContentType="application/vnd.openxmlformats-officedocument.presentationml.slideLayout+xml"/>
  <Override PartName="/ppt/theme/theme10.xml" ContentType="application/vnd.openxmlformats-officedocument.theme+xml"/>
  <Override PartName="/ppt/slideLayouts/slideLayout24.xml" ContentType="application/vnd.openxmlformats-officedocument.presentationml.slideLayout+xml"/>
  <Override PartName="/ppt/theme/theme11.xml" ContentType="application/vnd.openxmlformats-officedocument.theme+xml"/>
  <Override PartName="/ppt/slideLayouts/slideLayout25.xml" ContentType="application/vnd.openxmlformats-officedocument.presentationml.slideLayout+xml"/>
  <Override PartName="/ppt/theme/theme12.xml" ContentType="application/vnd.openxmlformats-officedocument.theme+xml"/>
  <Override PartName="/ppt/slideLayouts/slideLayout26.xml" ContentType="application/vnd.openxmlformats-officedocument.presentationml.slideLayout+xml"/>
  <Override PartName="/ppt/theme/theme13.xml" ContentType="application/vnd.openxmlformats-officedocument.theme+xml"/>
  <Override PartName="/ppt/slideLayouts/slideLayout27.xml" ContentType="application/vnd.openxmlformats-officedocument.presentationml.slideLayout+xml"/>
  <Override PartName="/ppt/theme/theme14.xml" ContentType="application/vnd.openxmlformats-officedocument.theme+xml"/>
  <Override PartName="/ppt/slideLayouts/slideLayout28.xml" ContentType="application/vnd.openxmlformats-officedocument.presentationml.slideLayout+xml"/>
  <Override PartName="/ppt/theme/theme1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6.xml" ContentType="application/vnd.openxmlformats-officedocument.theme+xml"/>
  <Override PartName="/ppt/slideLayouts/slideLayout31.xml" ContentType="application/vnd.openxmlformats-officedocument.presentationml.slideLayout+xml"/>
  <Override PartName="/ppt/theme/theme17.xml" ContentType="application/vnd.openxmlformats-officedocument.theme+xml"/>
  <Override PartName="/ppt/slideLayouts/slideLayout32.xml" ContentType="application/vnd.openxmlformats-officedocument.presentationml.slideLayout+xml"/>
  <Override PartName="/ppt/theme/theme18.xml" ContentType="application/vnd.openxmlformats-officedocument.theme+xml"/>
  <Override PartName="/ppt/slideLayouts/slideLayout33.xml" ContentType="application/vnd.openxmlformats-officedocument.presentationml.slideLayout+xml"/>
  <Override PartName="/ppt/theme/theme19.xml" ContentType="application/vnd.openxmlformats-officedocument.theme+xml"/>
  <Override PartName="/ppt/slideLayouts/slideLayout34.xml" ContentType="application/vnd.openxmlformats-officedocument.presentationml.slideLayout+xml"/>
  <Override PartName="/ppt/theme/theme20.xml" ContentType="application/vnd.openxmlformats-officedocument.theme+xml"/>
  <Override PartName="/ppt/slideLayouts/slideLayout35.xml" ContentType="application/vnd.openxmlformats-officedocument.presentationml.slideLayout+xml"/>
  <Override PartName="/ppt/theme/theme21.xml" ContentType="application/vnd.openxmlformats-officedocument.theme+xml"/>
  <Override PartName="/ppt/slideLayouts/slideLayout36.xml" ContentType="application/vnd.openxmlformats-officedocument.presentationml.slideLayout+xml"/>
  <Override PartName="/ppt/theme/theme22.xml" ContentType="application/vnd.openxmlformats-officedocument.theme+xml"/>
  <Override PartName="/ppt/slideLayouts/slideLayout37.xml" ContentType="application/vnd.openxmlformats-officedocument.presentationml.slideLayout+xml"/>
  <Override PartName="/ppt/theme/theme23.xml" ContentType="application/vnd.openxmlformats-officedocument.theme+xml"/>
  <Override PartName="/ppt/slideLayouts/slideLayout38.xml" ContentType="application/vnd.openxmlformats-officedocument.presentationml.slideLayout+xml"/>
  <Override PartName="/ppt/theme/theme24.xml" ContentType="application/vnd.openxmlformats-officedocument.theme+xml"/>
  <Override PartName="/ppt/slideLayouts/slideLayout39.xml" ContentType="application/vnd.openxmlformats-officedocument.presentationml.slideLayout+xml"/>
  <Override PartName="/ppt/theme/theme25.xml" ContentType="application/vnd.openxmlformats-officedocument.theme+xml"/>
  <Override PartName="/ppt/slideLayouts/slideLayout40.xml" ContentType="application/vnd.openxmlformats-officedocument.presentationml.slideLayout+xml"/>
  <Override PartName="/ppt/theme/theme26.xml" ContentType="application/vnd.openxmlformats-officedocument.theme+xml"/>
  <Override PartName="/ppt/slideLayouts/slideLayout41.xml" ContentType="application/vnd.openxmlformats-officedocument.presentationml.slideLayout+xml"/>
  <Override PartName="/ppt/theme/theme27.xml" ContentType="application/vnd.openxmlformats-officedocument.theme+xml"/>
  <Override PartName="/ppt/slideLayouts/slideLayout42.xml" ContentType="application/vnd.openxmlformats-officedocument.presentationml.slideLayout+xml"/>
  <Override PartName="/ppt/theme/theme2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0.xml" ContentType="application/vnd.openxmlformats-officedocument.theme+xml"/>
  <Override PartName="/ppt/slideLayouts/slideLayout49.xml" ContentType="application/vnd.openxmlformats-officedocument.presentationml.slideLayout+xml"/>
  <Override PartName="/ppt/theme/theme31.xml" ContentType="application/vnd.openxmlformats-officedocument.theme+xml"/>
  <Override PartName="/ppt/slideLayouts/slideLayout50.xml" ContentType="application/vnd.openxmlformats-officedocument.presentationml.slideLayout+xml"/>
  <Override PartName="/ppt/theme/theme32.xml" ContentType="application/vnd.openxmlformats-officedocument.theme+xml"/>
  <Override PartName="/ppt/slideLayouts/slideLayout51.xml" ContentType="application/vnd.openxmlformats-officedocument.presentationml.slideLayout+xml"/>
  <Override PartName="/ppt/theme/theme33.xml" ContentType="application/vnd.openxmlformats-officedocument.theme+xml"/>
  <Override PartName="/ppt/slideLayouts/slideLayout52.xml" ContentType="application/vnd.openxmlformats-officedocument.presentationml.slideLayout+xml"/>
  <Override PartName="/ppt/theme/theme34.xml" ContentType="application/vnd.openxmlformats-officedocument.theme+xml"/>
  <Override PartName="/ppt/slideLayouts/slideLayout53.xml" ContentType="application/vnd.openxmlformats-officedocument.presentationml.slideLayout+xml"/>
  <Override PartName="/ppt/theme/theme35.xml" ContentType="application/vnd.openxmlformats-officedocument.theme+xml"/>
  <Override PartName="/ppt/slideLayouts/slideLayout54.xml" ContentType="application/vnd.openxmlformats-officedocument.presentationml.slideLayout+xml"/>
  <Override PartName="/ppt/theme/theme36.xml" ContentType="application/vnd.openxmlformats-officedocument.theme+xml"/>
  <Override PartName="/ppt/slideLayouts/slideLayout55.xml" ContentType="application/vnd.openxmlformats-officedocument.presentationml.slideLayout+xml"/>
  <Override PartName="/ppt/theme/theme37.xml" ContentType="application/vnd.openxmlformats-officedocument.theme+xml"/>
  <Override PartName="/ppt/slideLayouts/slideLayout56.xml" ContentType="application/vnd.openxmlformats-officedocument.presentationml.slideLayout+xml"/>
  <Override PartName="/ppt/theme/theme38.xml" ContentType="application/vnd.openxmlformats-officedocument.theme+xml"/>
  <Override PartName="/ppt/slideLayouts/slideLayout57.xml" ContentType="application/vnd.openxmlformats-officedocument.presentationml.slideLayout+xml"/>
  <Override PartName="/ppt/theme/theme39.xml" ContentType="application/vnd.openxmlformats-officedocument.theme+xml"/>
  <Override PartName="/ppt/slideLayouts/slideLayout58.xml" ContentType="application/vnd.openxmlformats-officedocument.presentationml.slideLayout+xml"/>
  <Override PartName="/ppt/theme/theme40.xml" ContentType="application/vnd.openxmlformats-officedocument.theme+xml"/>
  <Override PartName="/ppt/slideLayouts/slideLayout59.xml" ContentType="application/vnd.openxmlformats-officedocument.presentationml.slideLayout+xml"/>
  <Override PartName="/ppt/theme/theme41.xml" ContentType="application/vnd.openxmlformats-officedocument.theme+xml"/>
  <Override PartName="/ppt/slideLayouts/slideLayout60.xml" ContentType="application/vnd.openxmlformats-officedocument.presentationml.slideLayout+xml"/>
  <Override PartName="/ppt/theme/theme42.xml" ContentType="application/vnd.openxmlformats-officedocument.theme+xml"/>
  <Override PartName="/ppt/slideLayouts/slideLayout61.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685" r:id="rId3"/>
    <p:sldMasterId id="2147483687" r:id="rId4"/>
    <p:sldMasterId id="2147483689" r:id="rId5"/>
    <p:sldMasterId id="2147483691" r:id="rId6"/>
    <p:sldMasterId id="2147483693" r:id="rId7"/>
    <p:sldMasterId id="2147483695" r:id="rId8"/>
    <p:sldMasterId id="2147483697" r:id="rId9"/>
    <p:sldMasterId id="2147483699" r:id="rId10"/>
    <p:sldMasterId id="2147483701" r:id="rId11"/>
    <p:sldMasterId id="2147483703" r:id="rId12"/>
    <p:sldMasterId id="2147483705" r:id="rId13"/>
    <p:sldMasterId id="2147483707" r:id="rId14"/>
    <p:sldMasterId id="2147483709" r:id="rId15"/>
    <p:sldMasterId id="2147483711" r:id="rId16"/>
    <p:sldMasterId id="2147483713" r:id="rId17"/>
    <p:sldMasterId id="2147483715" r:id="rId18"/>
    <p:sldMasterId id="2147483717" r:id="rId19"/>
    <p:sldMasterId id="2147483719" r:id="rId20"/>
    <p:sldMasterId id="2147483721" r:id="rId21"/>
    <p:sldMasterId id="2147483723" r:id="rId22"/>
    <p:sldMasterId id="2147483725" r:id="rId23"/>
    <p:sldMasterId id="2147483727" r:id="rId24"/>
    <p:sldMasterId id="2147483729" r:id="rId25"/>
    <p:sldMasterId id="2147483731" r:id="rId26"/>
    <p:sldMasterId id="2147483733" r:id="rId27"/>
    <p:sldMasterId id="2147483735" r:id="rId28"/>
    <p:sldMasterId id="2147483737" r:id="rId29"/>
    <p:sldMasterId id="2147483739" r:id="rId30"/>
    <p:sldMasterId id="2147483744" r:id="rId31"/>
    <p:sldMasterId id="2147483747" r:id="rId32"/>
    <p:sldMasterId id="2147483749" r:id="rId33"/>
    <p:sldMasterId id="2147483753" r:id="rId34"/>
    <p:sldMasterId id="2147483755" r:id="rId35"/>
    <p:sldMasterId id="2147483757" r:id="rId36"/>
    <p:sldMasterId id="2147483759" r:id="rId37"/>
    <p:sldMasterId id="2147483761" r:id="rId38"/>
    <p:sldMasterId id="2147483763" r:id="rId39"/>
    <p:sldMasterId id="2147483765" r:id="rId40"/>
    <p:sldMasterId id="2147483767" r:id="rId41"/>
    <p:sldMasterId id="2147483769" r:id="rId42"/>
    <p:sldMasterId id="2147483771" r:id="rId43"/>
  </p:sldMasterIdLst>
  <p:notesMasterIdLst>
    <p:notesMasterId r:id="rId102"/>
  </p:notesMasterIdLst>
  <p:handoutMasterIdLst>
    <p:handoutMasterId r:id="rId103"/>
  </p:handoutMasterIdLst>
  <p:sldIdLst>
    <p:sldId id="294"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40" r:id="rId73"/>
    <p:sldId id="328" r:id="rId74"/>
    <p:sldId id="329" r:id="rId75"/>
    <p:sldId id="339" r:id="rId76"/>
    <p:sldId id="330" r:id="rId77"/>
    <p:sldId id="331" r:id="rId78"/>
    <p:sldId id="332" r:id="rId79"/>
    <p:sldId id="333" r:id="rId80"/>
    <p:sldId id="334" r:id="rId81"/>
    <p:sldId id="335" r:id="rId82"/>
    <p:sldId id="336" r:id="rId83"/>
    <p:sldId id="337" r:id="rId84"/>
    <p:sldId id="338" r:id="rId85"/>
    <p:sldId id="357" r:id="rId86"/>
    <p:sldId id="341" r:id="rId87"/>
    <p:sldId id="342" r:id="rId88"/>
    <p:sldId id="356" r:id="rId89"/>
    <p:sldId id="343" r:id="rId90"/>
    <p:sldId id="344" r:id="rId91"/>
    <p:sldId id="346" r:id="rId92"/>
    <p:sldId id="347" r:id="rId93"/>
    <p:sldId id="348" r:id="rId94"/>
    <p:sldId id="349" r:id="rId95"/>
    <p:sldId id="350" r:id="rId96"/>
    <p:sldId id="351" r:id="rId97"/>
    <p:sldId id="352" r:id="rId98"/>
    <p:sldId id="353" r:id="rId99"/>
    <p:sldId id="354" r:id="rId100"/>
    <p:sldId id="355" r:id="rId10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94653" autoAdjust="0"/>
  </p:normalViewPr>
  <p:slideViewPr>
    <p:cSldViewPr showGuides="1">
      <p:cViewPr>
        <p:scale>
          <a:sx n="100" d="100"/>
          <a:sy n="100" d="100"/>
        </p:scale>
        <p:origin x="-486" y="648"/>
      </p:cViewPr>
      <p:guideLst>
        <p:guide orient="horz" pos="2160"/>
        <p:guide orient="horz" pos="799"/>
        <p:guide pos="2880"/>
        <p:guide pos="5556"/>
        <p:guide pos="22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2844"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4.xml"/><Relationship Id="rId63" Type="http://schemas.openxmlformats.org/officeDocument/2006/relationships/slide" Target="slides/slide20.xml"/><Relationship Id="rId68" Type="http://schemas.openxmlformats.org/officeDocument/2006/relationships/slide" Target="slides/slide25.xml"/><Relationship Id="rId84" Type="http://schemas.openxmlformats.org/officeDocument/2006/relationships/slide" Target="slides/slide41.xml"/><Relationship Id="rId89"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tableStyles" Target="tableStyles.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 Target="slides/slide2.xml"/><Relationship Id="rId53" Type="http://schemas.openxmlformats.org/officeDocument/2006/relationships/slide" Target="slides/slide10.xml"/><Relationship Id="rId58" Type="http://schemas.openxmlformats.org/officeDocument/2006/relationships/slide" Target="slides/slide15.xml"/><Relationship Id="rId66" Type="http://schemas.openxmlformats.org/officeDocument/2006/relationships/slide" Target="slides/slide23.xml"/><Relationship Id="rId74" Type="http://schemas.openxmlformats.org/officeDocument/2006/relationships/slide" Target="slides/slide31.xml"/><Relationship Id="rId79" Type="http://schemas.openxmlformats.org/officeDocument/2006/relationships/slide" Target="slides/slide36.xml"/><Relationship Id="rId87" Type="http://schemas.openxmlformats.org/officeDocument/2006/relationships/slide" Target="slides/slide44.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18.xml"/><Relationship Id="rId82" Type="http://schemas.openxmlformats.org/officeDocument/2006/relationships/slide" Target="slides/slide39.xml"/><Relationship Id="rId90" Type="http://schemas.openxmlformats.org/officeDocument/2006/relationships/slide" Target="slides/slide47.xml"/><Relationship Id="rId95" Type="http://schemas.openxmlformats.org/officeDocument/2006/relationships/slide" Target="slides/slide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5.xml"/><Relationship Id="rId56" Type="http://schemas.openxmlformats.org/officeDocument/2006/relationships/slide" Target="slides/slide13.xml"/><Relationship Id="rId64" Type="http://schemas.openxmlformats.org/officeDocument/2006/relationships/slide" Target="slides/slide21.xml"/><Relationship Id="rId69" Type="http://schemas.openxmlformats.org/officeDocument/2006/relationships/slide" Target="slides/slide26.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80" Type="http://schemas.openxmlformats.org/officeDocument/2006/relationships/slide" Target="slides/slide37.xml"/><Relationship Id="rId85" Type="http://schemas.openxmlformats.org/officeDocument/2006/relationships/slide" Target="slides/slide42.xml"/><Relationship Id="rId93" Type="http://schemas.openxmlformats.org/officeDocument/2006/relationships/slide" Target="slides/slide50.xml"/><Relationship Id="rId98" Type="http://schemas.openxmlformats.org/officeDocument/2006/relationships/slide" Target="slides/slide5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3.xml"/><Relationship Id="rId59" Type="http://schemas.openxmlformats.org/officeDocument/2006/relationships/slide" Target="slides/slide16.xml"/><Relationship Id="rId67" Type="http://schemas.openxmlformats.org/officeDocument/2006/relationships/slide" Target="slides/slide24.xml"/><Relationship Id="rId103"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1.xml"/><Relationship Id="rId62" Type="http://schemas.openxmlformats.org/officeDocument/2006/relationships/slide" Target="slides/slide19.xml"/><Relationship Id="rId70" Type="http://schemas.openxmlformats.org/officeDocument/2006/relationships/slide" Target="slides/slide27.xml"/><Relationship Id="rId75" Type="http://schemas.openxmlformats.org/officeDocument/2006/relationships/slide" Target="slides/slide32.xml"/><Relationship Id="rId83" Type="http://schemas.openxmlformats.org/officeDocument/2006/relationships/slide" Target="slides/slide40.xml"/><Relationship Id="rId88" Type="http://schemas.openxmlformats.org/officeDocument/2006/relationships/slide" Target="slides/slide45.xml"/><Relationship Id="rId91" Type="http://schemas.openxmlformats.org/officeDocument/2006/relationships/slide" Target="slides/slide48.xml"/><Relationship Id="rId96"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6.xml"/><Relationship Id="rId57" Type="http://schemas.openxmlformats.org/officeDocument/2006/relationships/slide" Target="slides/slide14.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xml"/><Relationship Id="rId52" Type="http://schemas.openxmlformats.org/officeDocument/2006/relationships/slide" Target="slides/slide9.xml"/><Relationship Id="rId60" Type="http://schemas.openxmlformats.org/officeDocument/2006/relationships/slide" Target="slides/slide17.xml"/><Relationship Id="rId65" Type="http://schemas.openxmlformats.org/officeDocument/2006/relationships/slide" Target="slides/slide22.xml"/><Relationship Id="rId73" Type="http://schemas.openxmlformats.org/officeDocument/2006/relationships/slide" Target="slides/slide30.xml"/><Relationship Id="rId78" Type="http://schemas.openxmlformats.org/officeDocument/2006/relationships/slide" Target="slides/slide35.xml"/><Relationship Id="rId81" Type="http://schemas.openxmlformats.org/officeDocument/2006/relationships/slide" Target="slides/slide38.xml"/><Relationship Id="rId86" Type="http://schemas.openxmlformats.org/officeDocument/2006/relationships/slide" Target="slides/slide43.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AU" dirty="0"/>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BBFA697C-5849-4DDF-A6C8-08E6893940F4}" type="datetimeFigureOut">
              <a:rPr lang="en-AU" smtClean="0"/>
              <a:pPr/>
              <a:t>24/04/2014</a:t>
            </a:fld>
            <a:endParaRPr lang="en-AU" dirty="0"/>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AU" dirty="0"/>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BFD014AF-979A-46D9-9B43-4C67319580DA}" type="slidenum">
              <a:rPr lang="en-AU" smtClean="0"/>
              <a:pPr/>
              <a:t>‹#›</a:t>
            </a:fld>
            <a:endParaRPr lang="en-AU" dirty="0"/>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AU"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00992BC2-9435-4D31-AEB3-5D5877AD6447}" type="datetimeFigureOut">
              <a:rPr lang="en-AU" smtClean="0"/>
              <a:pPr/>
              <a:t>24/04/2014</a:t>
            </a:fld>
            <a:endParaRPr lang="en-AU" dirty="0"/>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AU"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AU"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9A496215-5E4C-414D-A8DB-C38AA7CF7C2A}" type="slidenum">
              <a:rPr lang="en-AU" smtClean="0"/>
              <a:pPr/>
              <a:t>‹#›</a:t>
            </a:fld>
            <a:endParaRPr lang="en-AU" dirty="0"/>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endParaRPr lang="en-GB" smtClean="0"/>
          </a:p>
        </p:txBody>
      </p:sp>
      <p:sp>
        <p:nvSpPr>
          <p:cNvPr id="16388" name="Slide Number Placeholder 3"/>
          <p:cNvSpPr>
            <a:spLocks noGrp="1"/>
          </p:cNvSpPr>
          <p:nvPr>
            <p:ph type="sldNum" sz="quarter" idx="5"/>
          </p:nvPr>
        </p:nvSpPr>
        <p:spPr/>
        <p:txBody>
          <a:bodyPr/>
          <a:lstStyle/>
          <a:p>
            <a:pPr>
              <a:defRPr/>
            </a:pPr>
            <a:fld id="{6E40E7AB-00BF-4BCC-BCBD-BD998CB33744}" type="slidenum">
              <a:rPr lang="en-AU" smtClean="0">
                <a:solidFill>
                  <a:srgbClr val="000000"/>
                </a:solidFill>
              </a:rPr>
              <a:pPr>
                <a:defRPr/>
              </a:pPr>
              <a:t>13</a:t>
            </a:fld>
            <a:endParaRPr lang="en-AU"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pPr defTabSz="495239" fontAlgn="base">
              <a:spcBef>
                <a:spcPct val="30000"/>
              </a:spcBef>
              <a:spcAft>
                <a:spcPct val="0"/>
              </a:spcAft>
              <a:defRPr/>
            </a:pPr>
            <a:r>
              <a:rPr lang="en-AU" sz="1300" dirty="0"/>
              <a:t>Microbial ecology – interrelationships between MO and their living and non-living environmental components and it encompasses diversity, growth, activity and function in spatial context. Since populations in natural environments rarely exist independently complicated feedbacks exist between microbial populations and their biotic and abiotic environments within the ecosystem. </a:t>
            </a:r>
          </a:p>
          <a:p>
            <a:pPr defTabSz="495239" fontAlgn="base">
              <a:spcBef>
                <a:spcPct val="30000"/>
              </a:spcBef>
              <a:spcAft>
                <a:spcPct val="0"/>
              </a:spcAft>
              <a:defRPr/>
            </a:pPr>
            <a:r>
              <a:rPr lang="en-AU" sz="1300" dirty="0"/>
              <a:t>New developments in molecular techniques - enable us to quantify changes in microbial populations both in terms of genetic and functional diversity and determine the level of biological functions in cropping systems</a:t>
            </a:r>
            <a:endParaRPr lang="en-AU" dirty="0" smtClean="0"/>
          </a:p>
          <a:p>
            <a:pPr eaLnBrk="1" hangingPunct="1"/>
            <a:endParaRPr lang="en-US" dirty="0" smtClean="0"/>
          </a:p>
        </p:txBody>
      </p:sp>
      <p:sp>
        <p:nvSpPr>
          <p:cNvPr id="32772" name="Slide Number Placeholder 3"/>
          <p:cNvSpPr>
            <a:spLocks noGrp="1"/>
          </p:cNvSpPr>
          <p:nvPr>
            <p:ph type="sldNum" sz="quarter" idx="5"/>
          </p:nvPr>
        </p:nvSpPr>
        <p:spPr>
          <a:noFill/>
        </p:spPr>
        <p:txBody>
          <a:bodyPr/>
          <a:lstStyle/>
          <a:p>
            <a:fld id="{BE4A0F77-1105-4090-AE9B-23AF4A890F0E}" type="slidenum">
              <a:rPr lang="en-US" smtClean="0">
                <a:solidFill>
                  <a:srgbClr val="000000"/>
                </a:solidFill>
              </a:rPr>
              <a:pPr/>
              <a:t>44</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llaborator logo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smtClean="0"/>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grpSp>
        <p:nvGrpSpPr>
          <p:cNvPr id="7" name="Group 6"/>
          <p:cNvGrpSpPr/>
          <p:nvPr userDrawn="1"/>
        </p:nvGrpSpPr>
        <p:grpSpPr>
          <a:xfrm>
            <a:off x="1497" y="5500319"/>
            <a:ext cx="9170984" cy="1357681"/>
            <a:chOff x="1497" y="5500319"/>
            <a:chExt cx="9170984" cy="1357681"/>
          </a:xfrm>
        </p:grpSpPr>
        <p:sp>
          <p:nvSpPr>
            <p:cNvPr id="8" name="Rectangle 7"/>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9"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0"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1"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2"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pic>
          <p:nvPicPr>
            <p:cNvPr id="13"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14" name="Group 19"/>
            <p:cNvGrpSpPr/>
            <p:nvPr userDrawn="1"/>
          </p:nvGrpSpPr>
          <p:grpSpPr>
            <a:xfrm>
              <a:off x="360000" y="5807505"/>
              <a:ext cx="814388" cy="95250"/>
              <a:chOff x="3495675" y="5969000"/>
              <a:chExt cx="814388" cy="95250"/>
            </a:xfrm>
            <a:solidFill>
              <a:schemeClr val="accent1"/>
            </a:solidFill>
          </p:grpSpPr>
          <p:sp>
            <p:nvSpPr>
              <p:cNvPr id="1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1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1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18"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dirty="0"/>
              </a:p>
            </p:txBody>
          </p:sp>
          <p:sp>
            <p:nvSpPr>
              <p:cNvPr id="1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dirty="0"/>
              </a:p>
            </p:txBody>
          </p:sp>
          <p:sp>
            <p:nvSpPr>
              <p:cNvPr id="2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dirty="0"/>
              </a:p>
            </p:txBody>
          </p:sp>
          <p:sp>
            <p:nvSpPr>
              <p:cNvPr id="2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dirty="0"/>
              </a:p>
            </p:txBody>
          </p:sp>
          <p:sp>
            <p:nvSpPr>
              <p:cNvPr id="2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dirty="0"/>
              </a:p>
            </p:txBody>
          </p:sp>
          <p:sp>
            <p:nvSpPr>
              <p:cNvPr id="2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dirty="0"/>
              </a:p>
            </p:txBody>
          </p:sp>
          <p:sp>
            <p:nvSpPr>
              <p:cNvPr id="24"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dirty="0"/>
              </a:p>
            </p:txBody>
          </p:sp>
          <p:sp>
            <p:nvSpPr>
              <p:cNvPr id="2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dirty="0"/>
              </a:p>
            </p:txBody>
          </p:sp>
          <p:sp>
            <p:nvSpPr>
              <p:cNvPr id="2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dirty="0"/>
              </a:p>
            </p:txBody>
          </p:sp>
        </p:grpSp>
      </p:grpSp>
      <p:sp>
        <p:nvSpPr>
          <p:cNvPr id="27" name="Text Placeholder 14"/>
          <p:cNvSpPr>
            <a:spLocks noGrp="1"/>
          </p:cNvSpPr>
          <p:nvPr>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35207133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smtClean="0"/>
              <a:t>Presentation title  |  Presenter name</a:t>
            </a:r>
            <a:endParaRPr lang="en-AU" dirty="0"/>
          </a:p>
        </p:txBody>
      </p:sp>
      <p:sp>
        <p:nvSpPr>
          <p:cNvPr id="5"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Tree>
    <p:extLst>
      <p:ext uri="{BB962C8B-B14F-4D97-AF65-F5344CB8AC3E}">
        <p14:creationId xmlns:p14="http://schemas.microsoft.com/office/powerpoint/2010/main" val="426388506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dirty="0" smtClean="0"/>
              <a:t>Presentation title  |  Presenter name</a:t>
            </a:r>
            <a:endParaRPr lang="en-AU" dirty="0"/>
          </a:p>
        </p:txBody>
      </p:sp>
      <p:sp>
        <p:nvSpPr>
          <p:cNvPr id="5" name="Content Placeholder 2"/>
          <p:cNvSpPr>
            <a:spLocks noGrp="1"/>
          </p:cNvSpPr>
          <p:nvPr>
            <p:ph idx="1"/>
          </p:nvPr>
        </p:nvSpPr>
        <p:spPr>
          <a:xfrm>
            <a:off x="360000" y="1276350"/>
            <a:ext cx="8460000" cy="4559300"/>
          </a:xfrm>
        </p:spPr>
        <p:txBody>
          <a:bodyPr/>
          <a:lstStyle>
            <a:lvl1pPr>
              <a:lnSpc>
                <a:spcPct val="85000"/>
              </a:lnSpc>
              <a:spcAft>
                <a:spcPts val="0"/>
              </a:spcAft>
              <a:buFontTx/>
              <a:buNone/>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Tree>
    <p:extLst>
      <p:ext uri="{BB962C8B-B14F-4D97-AF65-F5344CB8AC3E}">
        <p14:creationId xmlns:p14="http://schemas.microsoft.com/office/powerpoint/2010/main" val="36938246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31" name="Group 30"/>
          <p:cNvGrpSpPr/>
          <p:nvPr userDrawn="1"/>
        </p:nvGrpSpPr>
        <p:grpSpPr>
          <a:xfrm>
            <a:off x="-7938" y="6056313"/>
            <a:ext cx="9161463" cy="801687"/>
            <a:chOff x="-7938" y="6056313"/>
            <a:chExt cx="9161463" cy="801687"/>
          </a:xfrm>
        </p:grpSpPr>
        <p:sp>
          <p:nvSpPr>
            <p:cNvPr id="32"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a:defRPr/>
              </a:pPr>
              <a:endParaRPr lang="en-AU" dirty="0"/>
            </a:p>
          </p:txBody>
        </p:sp>
        <p:grpSp>
          <p:nvGrpSpPr>
            <p:cNvPr id="33" name="Group 1"/>
            <p:cNvGrpSpPr>
              <a:grpSpLocks/>
            </p:cNvGrpSpPr>
            <p:nvPr userDrawn="1"/>
          </p:nvGrpSpPr>
          <p:grpSpPr bwMode="auto">
            <a:xfrm>
              <a:off x="1588" y="6065838"/>
              <a:ext cx="9142412" cy="690562"/>
              <a:chOff x="1495" y="6065893"/>
              <a:chExt cx="9143026" cy="690563"/>
            </a:xfrm>
          </p:grpSpPr>
          <p:sp>
            <p:nvSpPr>
              <p:cNvPr id="35"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a:defRPr/>
                </a:pPr>
                <a:endParaRPr lang="en-AU" dirty="0"/>
              </a:p>
            </p:txBody>
          </p:sp>
          <p:sp>
            <p:nvSpPr>
              <p:cNvPr id="36"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dirty="0"/>
              </a:p>
            </p:txBody>
          </p:sp>
          <p:sp>
            <p:nvSpPr>
              <p:cNvPr id="37"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dirty="0"/>
              </a:p>
            </p:txBody>
          </p:sp>
          <p:sp>
            <p:nvSpPr>
              <p:cNvPr id="38"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a:defRPr/>
                </a:pPr>
                <a:endParaRPr lang="en-AU" dirty="0"/>
              </a:p>
            </p:txBody>
          </p:sp>
        </p:grpSp>
        <p:pic>
          <p:nvPicPr>
            <p:cNvPr id="34" name="Picture 78"/>
            <p:cNvPicPr>
              <a:picLocks noChangeAspect="1" noChangeArrowheads="1"/>
            </p:cNvPicPr>
            <p:nvPr userDrawn="1"/>
          </p:nvPicPr>
          <p:blipFill>
            <a:blip r:embed="rId2" cstate="print"/>
            <a:srcRect/>
            <a:stretch>
              <a:fillRect/>
            </a:stretch>
          </p:blipFill>
          <p:spPr bwMode="auto">
            <a:xfrm>
              <a:off x="8459788" y="6191250"/>
              <a:ext cx="454025" cy="454025"/>
            </a:xfrm>
            <a:prstGeom prst="rect">
              <a:avLst/>
            </a:prstGeom>
            <a:noFill/>
            <a:ln w="9525">
              <a:noFill/>
              <a:miter lim="800000"/>
              <a:headEnd/>
              <a:tailEnd/>
            </a:ln>
          </p:spPr>
        </p:pic>
      </p:grpSp>
      <p:sp>
        <p:nvSpPr>
          <p:cNvPr id="39" name="Text Placeholder 8"/>
          <p:cNvSpPr>
            <a:spLocks noGrp="1"/>
          </p:cNvSpPr>
          <p:nvPr>
            <p:ph type="body" sz="quarter" idx="10"/>
          </p:nvPr>
        </p:nvSpPr>
        <p:spPr>
          <a:xfrm>
            <a:off x="360000" y="1276350"/>
            <a:ext cx="7477125" cy="4559301"/>
          </a:xfrm>
        </p:spPr>
        <p:txBody>
          <a:bodyPr/>
          <a:lstStyle>
            <a:lvl1pPr>
              <a:spcAft>
                <a:spcPts val="0"/>
              </a:spcAft>
              <a:buFontTx/>
              <a:buNone/>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12" name="Footer Placeholder 3"/>
          <p:cNvSpPr>
            <a:spLocks noGrp="1"/>
          </p:cNvSpPr>
          <p:nvPr>
            <p:ph type="ftr" sz="quarter" idx="11"/>
          </p:nvPr>
        </p:nvSpPr>
        <p:spPr>
          <a:xfrm>
            <a:off x="677991" y="6504332"/>
            <a:ext cx="6083845" cy="124274"/>
          </a:xfrm>
        </p:spPr>
        <p:txBody>
          <a:bodyPr/>
          <a:lstStyle/>
          <a:p>
            <a:r>
              <a:rPr lang="en-AU" dirty="0" smtClean="0"/>
              <a:t>Presentation title  |  Presenter name</a:t>
            </a:r>
            <a:endParaRPr lang="en-AU" dirty="0"/>
          </a:p>
        </p:txBody>
      </p:sp>
      <p:sp>
        <p:nvSpPr>
          <p:cNvPr id="13"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Tree>
    <p:extLst>
      <p:ext uri="{BB962C8B-B14F-4D97-AF65-F5344CB8AC3E}">
        <p14:creationId xmlns:p14="http://schemas.microsoft.com/office/powerpoint/2010/main" val="18641239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accent1"/>
        </a:solidFill>
        <a:effectLst/>
      </p:bgPr>
    </p:bg>
    <p:spTree>
      <p:nvGrpSpPr>
        <p:cNvPr id="1" name=""/>
        <p:cNvGrpSpPr/>
        <p:nvPr/>
      </p:nvGrpSpPr>
      <p:grpSpPr>
        <a:xfrm>
          <a:off x="0" y="0"/>
          <a:ext cx="0" cy="0"/>
          <a:chOff x="0" y="0"/>
          <a:chExt cx="0" cy="0"/>
        </a:xfrm>
      </p:grpSpPr>
      <p:grpSp>
        <p:nvGrpSpPr>
          <p:cNvPr id="2" name="Group 28"/>
          <p:cNvGrpSpPr/>
          <p:nvPr userDrawn="1"/>
        </p:nvGrpSpPr>
        <p:grpSpPr>
          <a:xfrm>
            <a:off x="608" y="5500319"/>
            <a:ext cx="9167813" cy="996950"/>
            <a:chOff x="608" y="5500319"/>
            <a:chExt cx="9167813" cy="996950"/>
          </a:xfrm>
        </p:grpSpPr>
        <p:grpSp>
          <p:nvGrpSpPr>
            <p:cNvPr id="4"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dirty="0"/>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dirty="0"/>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dirty="0"/>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dirty="0"/>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dirty="0"/>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dirty="0"/>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dirty="0"/>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dirty="0"/>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dirty="0"/>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dirty="0"/>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dirty="0"/>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dirty="0"/>
              </a:p>
            </p:txBody>
          </p:sp>
        </p:grpSp>
      </p:grpSp>
      <p:sp>
        <p:nvSpPr>
          <p:cNvPr id="3" name="Subtitle 2"/>
          <p:cNvSpPr>
            <a:spLocks noGrp="1"/>
          </p:cNvSpPr>
          <p:nvPr>
            <p:ph type="subTitle" idx="1" hasCustomPrompt="1"/>
          </p:nvPr>
        </p:nvSpPr>
        <p:spPr>
          <a:xfrm>
            <a:off x="358774" y="3717032"/>
            <a:ext cx="6121438" cy="1539200"/>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27" name="Text Placeholder 14"/>
          <p:cNvSpPr>
            <a:spLocks noGrp="1"/>
          </p:cNvSpPr>
          <p:nvPr userDrawn="1">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
        <p:nvSpPr>
          <p:cNvPr id="23" name="Title 22"/>
          <p:cNvSpPr>
            <a:spLocks noGrp="1"/>
          </p:cNvSpPr>
          <p:nvPr>
            <p:ph type="title"/>
          </p:nvPr>
        </p:nvSpPr>
        <p:spPr>
          <a:xfrm>
            <a:off x="358776" y="2744924"/>
            <a:ext cx="8461374" cy="852487"/>
          </a:xfrm>
        </p:spPr>
        <p:txBody>
          <a:bodyPr>
            <a:noAutofit/>
          </a:bodyPr>
          <a:lstStyle>
            <a:lvl1pPr>
              <a:defRPr sz="55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4630210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userDrawn="1"/>
        </p:nvGrpSpPr>
        <p:grpSpPr>
          <a:xfrm>
            <a:off x="608" y="5500319"/>
            <a:ext cx="9167813"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dirty="0"/>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dirty="0"/>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dirty="0"/>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dirty="0"/>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dirty="0"/>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dirty="0"/>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dirty="0"/>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dirty="0"/>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dirty="0"/>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dirty="0"/>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dirty="0"/>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dirty="0"/>
              </a:p>
            </p:txBody>
          </p:sp>
        </p:grpSp>
      </p:grpSp>
      <p:sp>
        <p:nvSpPr>
          <p:cNvPr id="3" name="Subtitle 2"/>
          <p:cNvSpPr>
            <a:spLocks noGrp="1"/>
          </p:cNvSpPr>
          <p:nvPr>
            <p:ph type="subTitle" idx="1" hasCustomPrompt="1"/>
          </p:nvPr>
        </p:nvSpPr>
        <p:spPr>
          <a:xfrm>
            <a:off x="358774" y="2168860"/>
            <a:ext cx="6121438" cy="308737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27" name="Text Placeholder 14"/>
          <p:cNvSpPr>
            <a:spLocks noGrp="1"/>
          </p:cNvSpPr>
          <p:nvPr userDrawn="1">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4630210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6" name="Group 37"/>
          <p:cNvGrpSpPr>
            <a:grpSpLocks/>
          </p:cNvGrpSpPr>
          <p:nvPr/>
        </p:nvGrpSpPr>
        <p:grpSpPr bwMode="auto">
          <a:xfrm>
            <a:off x="0" y="0"/>
            <a:ext cx="9144000" cy="6858000"/>
            <a:chOff x="0" y="0"/>
            <a:chExt cx="5760" cy="4320"/>
          </a:xfrm>
        </p:grpSpPr>
        <p:grpSp>
          <p:nvGrpSpPr>
            <p:cNvPr id="7" name="Group 28"/>
            <p:cNvGrpSpPr>
              <a:grpSpLocks/>
            </p:cNvGrpSpPr>
            <p:nvPr userDrawn="1"/>
          </p:nvGrpSpPr>
          <p:grpSpPr bwMode="auto">
            <a:xfrm>
              <a:off x="0" y="0"/>
              <a:ext cx="5760" cy="4320"/>
              <a:chOff x="0" y="0"/>
              <a:chExt cx="5760" cy="4320"/>
            </a:xfrm>
          </p:grpSpPr>
          <p:sp>
            <p:nvSpPr>
              <p:cNvPr id="9" name="Rectangle 18"/>
              <p:cNvSpPr>
                <a:spLocks noChangeArrowheads="1"/>
              </p:cNvSpPr>
              <p:nvPr userDrawn="1"/>
            </p:nvSpPr>
            <p:spPr bwMode="auto">
              <a:xfrm>
                <a:off x="474" y="2397"/>
                <a:ext cx="5286" cy="861"/>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 name="Rectangle 27"/>
              <p:cNvSpPr>
                <a:spLocks noChangeArrowheads="1"/>
              </p:cNvSpPr>
              <p:nvPr userDrawn="1"/>
            </p:nvSpPr>
            <p:spPr bwMode="auto">
              <a:xfrm>
                <a:off x="472" y="3258"/>
                <a:ext cx="5288" cy="15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1" name="Picture 23" descr="flagships_ppt_title"/>
              <p:cNvPicPr>
                <a:picLocks noChangeAspect="1" noChangeArrowheads="1"/>
              </p:cNvPicPr>
              <p:nvPr userDrawn="1"/>
            </p:nvPicPr>
            <p:blipFill>
              <a:blip r:embed="rId2" cstate="print"/>
              <a:srcRect l="1987" t="2022" b="943"/>
              <a:stretch>
                <a:fillRect/>
              </a:stretch>
            </p:blipFill>
            <p:spPr bwMode="auto">
              <a:xfrm>
                <a:off x="0" y="0"/>
                <a:ext cx="888" cy="4320"/>
              </a:xfrm>
              <a:prstGeom prst="rect">
                <a:avLst/>
              </a:prstGeom>
              <a:noFill/>
              <a:ln w="9525">
                <a:noFill/>
                <a:miter lim="800000"/>
                <a:headEnd/>
                <a:tailEnd/>
              </a:ln>
            </p:spPr>
          </p:pic>
        </p:grpSp>
        <p:pic>
          <p:nvPicPr>
            <p:cNvPr id="8" name="Picture 30" descr="Flagship-logo_RGB_large"/>
            <p:cNvPicPr>
              <a:picLocks noChangeAspect="1" noChangeArrowheads="1"/>
            </p:cNvPicPr>
            <p:nvPr userDrawn="1"/>
          </p:nvPicPr>
          <p:blipFill>
            <a:blip r:embed="rId3" cstate="print"/>
            <a:srcRect/>
            <a:stretch>
              <a:fillRect/>
            </a:stretch>
          </p:blipFill>
          <p:spPr bwMode="auto">
            <a:xfrm>
              <a:off x="3952" y="3632"/>
              <a:ext cx="1546" cy="488"/>
            </a:xfrm>
            <a:prstGeom prst="rect">
              <a:avLst/>
            </a:prstGeom>
            <a:noFill/>
            <a:ln w="9525">
              <a:noFill/>
              <a:miter lim="800000"/>
              <a:headEnd/>
              <a:tailEnd/>
            </a:ln>
          </p:spPr>
        </p:pic>
      </p:grpSp>
      <p:sp>
        <p:nvSpPr>
          <p:cNvPr id="4106" name="Rectangle 10"/>
          <p:cNvSpPr>
            <a:spLocks noGrp="1" noChangeArrowheads="1"/>
          </p:cNvSpPr>
          <p:nvPr>
            <p:ph type="ctrTitle"/>
          </p:nvPr>
        </p:nvSpPr>
        <p:spPr>
          <a:xfrm>
            <a:off x="1303338" y="4113213"/>
            <a:ext cx="7348537" cy="960437"/>
          </a:xfrm>
        </p:spPr>
        <p:txBody>
          <a:bodyPr tIns="45720" bIns="45720"/>
          <a:lstStyle>
            <a:lvl1pPr>
              <a:defRPr sz="2900"/>
            </a:lvl1pPr>
          </a:lstStyle>
          <a:p>
            <a:r>
              <a:rPr lang="en-US"/>
              <a:t>Click to edit Master title style</a:t>
            </a:r>
          </a:p>
        </p:txBody>
      </p:sp>
      <p:sp>
        <p:nvSpPr>
          <p:cNvPr id="4107" name="Rectangle 11"/>
          <p:cNvSpPr>
            <a:spLocks noGrp="1" noChangeArrowheads="1"/>
          </p:cNvSpPr>
          <p:nvPr>
            <p:ph type="subTitle" idx="1"/>
          </p:nvPr>
        </p:nvSpPr>
        <p:spPr>
          <a:xfrm>
            <a:off x="1306513" y="5594350"/>
            <a:ext cx="3924300" cy="1019175"/>
          </a:xfrm>
        </p:spPr>
        <p:txBody>
          <a:bodyPr tIns="45720" bIns="45720" anchor="b"/>
          <a:lstStyle>
            <a:lvl1pPr marL="0" indent="0">
              <a:buFontTx/>
              <a:buNone/>
              <a:defRPr sz="1600" b="1"/>
            </a:lvl1pPr>
          </a:lstStyle>
          <a:p>
            <a:r>
              <a:rPr lang="en-US"/>
              <a:t>Click to edit Master subtitle style</a:t>
            </a:r>
          </a:p>
        </p:txBody>
      </p:sp>
      <p:pic>
        <p:nvPicPr>
          <p:cNvPr id="13" name="Picture 40" descr="droughtscene12nov02"/>
          <p:cNvPicPr>
            <a:picLocks noChangeAspect="1" noChangeArrowheads="1"/>
          </p:cNvPicPr>
          <p:nvPr userDrawn="1"/>
        </p:nvPicPr>
        <p:blipFill>
          <a:blip r:embed="rId4" cstate="print"/>
          <a:srcRect b="7588"/>
          <a:stretch>
            <a:fillRect/>
          </a:stretch>
        </p:blipFill>
        <p:spPr bwMode="auto">
          <a:xfrm>
            <a:off x="871538" y="0"/>
            <a:ext cx="8272462" cy="381476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33"/>
          <p:cNvSpPr>
            <a:spLocks noGrp="1" noChangeArrowheads="1"/>
          </p:cNvSpPr>
          <p:nvPr>
            <p:ph type="ftr" sz="quarter" idx="10"/>
          </p:nvPr>
        </p:nvSpPr>
        <p:spPr/>
        <p:txBody>
          <a:bodyPr/>
          <a:lstStyle>
            <a:lvl1pPr>
              <a:defRPr/>
            </a:lvl1pPr>
          </a:lstStyle>
          <a:p>
            <a:pPr>
              <a:defRPr/>
            </a:pPr>
            <a:endParaRPr lang="en-AU">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092200" y="1384300"/>
            <a:ext cx="3605213"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49813" y="1384300"/>
            <a:ext cx="36068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3"/>
          <p:cNvSpPr>
            <a:spLocks noGrp="1" noChangeArrowheads="1"/>
          </p:cNvSpPr>
          <p:nvPr>
            <p:ph type="ftr" sz="quarter" idx="10"/>
          </p:nvPr>
        </p:nvSpPr>
        <p:spPr>
          <a:ln/>
        </p:spPr>
        <p:txBody>
          <a:bodyPr/>
          <a:lstStyle>
            <a:lvl1pPr>
              <a:defRPr/>
            </a:lvl1pPr>
          </a:lstStyle>
          <a:p>
            <a:pPr>
              <a:defRPr/>
            </a:pPr>
            <a:r>
              <a:rPr lang="en-AU">
                <a:solidFill>
                  <a:srgbClr val="000000"/>
                </a:solidFill>
              </a:rPr>
              <a:t>Erosion model development for APSIM</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092200" y="1384300"/>
            <a:ext cx="3605213"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49813" y="1384300"/>
            <a:ext cx="36068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3"/>
          <p:cNvSpPr>
            <a:spLocks noGrp="1" noChangeArrowheads="1"/>
          </p:cNvSpPr>
          <p:nvPr>
            <p:ph type="ftr" sz="quarter" idx="10"/>
          </p:nvPr>
        </p:nvSpPr>
        <p:spPr>
          <a:ln/>
        </p:spPr>
        <p:txBody>
          <a:bodyPr/>
          <a:lstStyle>
            <a:lvl1pPr>
              <a:defRPr/>
            </a:lvl1pPr>
          </a:lstStyle>
          <a:p>
            <a:pPr>
              <a:defRPr/>
            </a:pPr>
            <a:r>
              <a:rPr lang="en-AU">
                <a:solidFill>
                  <a:srgbClr val="000000"/>
                </a:solidFill>
              </a:rPr>
              <a:t>Erosion model development for APSIM</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3313" y="82550"/>
            <a:ext cx="7429500" cy="935038"/>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1092200" y="1384300"/>
            <a:ext cx="3605213" cy="495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49813" y="1384300"/>
            <a:ext cx="3606800" cy="495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3"/>
          <p:cNvSpPr>
            <a:spLocks noGrp="1" noChangeArrowheads="1"/>
          </p:cNvSpPr>
          <p:nvPr>
            <p:ph type="ftr" sz="quarter" idx="10"/>
          </p:nvPr>
        </p:nvSpPr>
        <p:spPr>
          <a:ln/>
        </p:spPr>
        <p:txBody>
          <a:bodyPr/>
          <a:lstStyle>
            <a:lvl1pPr>
              <a:defRPr/>
            </a:lvl1pPr>
          </a:lstStyle>
          <a:p>
            <a:pPr>
              <a:defRPr/>
            </a:pPr>
            <a:r>
              <a:rPr lang="en-AU">
                <a:solidFill>
                  <a:srgbClr val="000000"/>
                </a:solidFill>
              </a:rPr>
              <a:t>Erosion model development for APSIM</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userDrawn="1"/>
        </p:nvGrpSpPr>
        <p:grpSpPr>
          <a:xfrm>
            <a:off x="-26988" y="357188"/>
            <a:ext cx="9199469" cy="6500812"/>
            <a:chOff x="-26988" y="357188"/>
            <a:chExt cx="9199469" cy="6500812"/>
          </a:xfrm>
        </p:grpSpPr>
        <p:grpSp>
          <p:nvGrpSpPr>
            <p:cNvPr id="29" name="Group 66"/>
            <p:cNvGrpSpPr>
              <a:grpSpLocks/>
            </p:cNvGrpSpPr>
            <p:nvPr userDrawn="1"/>
          </p:nvGrpSpPr>
          <p:grpSpPr bwMode="auto">
            <a:xfrm>
              <a:off x="-26988" y="357188"/>
              <a:ext cx="9178926" cy="2571750"/>
              <a:chOff x="-17463" y="357188"/>
              <a:chExt cx="9186863" cy="2571750"/>
            </a:xfrm>
          </p:grpSpPr>
          <p:sp>
            <p:nvSpPr>
              <p:cNvPr id="51"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dirty="0"/>
              </a:p>
            </p:txBody>
          </p:sp>
          <p:sp>
            <p:nvSpPr>
              <p:cNvPr id="52"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dirty="0"/>
              </a:p>
            </p:txBody>
          </p:sp>
          <p:sp>
            <p:nvSpPr>
              <p:cNvPr id="53"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dirty="0"/>
              </a:p>
            </p:txBody>
          </p:sp>
          <p:sp>
            <p:nvSpPr>
              <p:cNvPr id="54"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dirty="0"/>
              </a:p>
            </p:txBody>
          </p:sp>
          <p:sp>
            <p:nvSpPr>
              <p:cNvPr id="55"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dirty="0"/>
              </a:p>
            </p:txBody>
          </p:sp>
          <p:sp>
            <p:nvSpPr>
              <p:cNvPr id="56"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dirty="0"/>
              </a:p>
            </p:txBody>
          </p:sp>
          <p:sp>
            <p:nvSpPr>
              <p:cNvPr id="57"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dirty="0"/>
              </a:p>
            </p:txBody>
          </p:sp>
          <p:sp>
            <p:nvSpPr>
              <p:cNvPr id="58"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dirty="0"/>
              </a:p>
            </p:txBody>
          </p:sp>
          <p:sp>
            <p:nvSpPr>
              <p:cNvPr id="59"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dirty="0"/>
              </a:p>
            </p:txBody>
          </p:sp>
          <p:sp>
            <p:nvSpPr>
              <p:cNvPr id="60"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dirty="0"/>
              </a:p>
            </p:txBody>
          </p:sp>
          <p:sp>
            <p:nvSpPr>
              <p:cNvPr id="61"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dirty="0"/>
              </a:p>
            </p:txBody>
          </p:sp>
          <p:sp>
            <p:nvSpPr>
              <p:cNvPr id="62"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dirty="0"/>
              </a:p>
            </p:txBody>
          </p:sp>
        </p:grpSp>
        <p:grpSp>
          <p:nvGrpSpPr>
            <p:cNvPr id="30" name="Group 29"/>
            <p:cNvGrpSpPr/>
            <p:nvPr userDrawn="1"/>
          </p:nvGrpSpPr>
          <p:grpSpPr>
            <a:xfrm>
              <a:off x="1497" y="5500319"/>
              <a:ext cx="9170984" cy="1357681"/>
              <a:chOff x="1497" y="5500319"/>
              <a:chExt cx="9170984" cy="1357681"/>
            </a:xfrm>
          </p:grpSpPr>
          <p:sp>
            <p:nvSpPr>
              <p:cNvPr id="31" name="Rectangle 30"/>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grpSp>
            <p:nvGrpSpPr>
              <p:cNvPr id="32" name="Group 31"/>
              <p:cNvGrpSpPr/>
              <p:nvPr userDrawn="1"/>
            </p:nvGrpSpPr>
            <p:grpSpPr>
              <a:xfrm>
                <a:off x="1497" y="5500319"/>
                <a:ext cx="9170984" cy="996231"/>
                <a:chOff x="1497" y="5500319"/>
                <a:chExt cx="9170984" cy="996231"/>
              </a:xfrm>
            </p:grpSpPr>
            <p:sp>
              <p:nvSpPr>
                <p:cNvPr id="47"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8"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9"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50"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grpSp>
          <p:pic>
            <p:nvPicPr>
              <p:cNvPr id="33"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34" name="Group 19"/>
              <p:cNvGrpSpPr/>
              <p:nvPr userDrawn="1"/>
            </p:nvGrpSpPr>
            <p:grpSpPr>
              <a:xfrm>
                <a:off x="360000" y="5807505"/>
                <a:ext cx="814388" cy="95250"/>
                <a:chOff x="3495675" y="5969000"/>
                <a:chExt cx="814388" cy="95250"/>
              </a:xfrm>
              <a:solidFill>
                <a:schemeClr val="accent1"/>
              </a:solidFill>
            </p:grpSpPr>
            <p:sp>
              <p:nvSpPr>
                <p:cNvPr id="3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3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3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38"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dirty="0"/>
                </a:p>
              </p:txBody>
            </p:sp>
            <p:sp>
              <p:nvSpPr>
                <p:cNvPr id="3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dirty="0"/>
                </a:p>
              </p:txBody>
            </p:sp>
            <p:sp>
              <p:nvSpPr>
                <p:cNvPr id="4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dirty="0"/>
                </a:p>
              </p:txBody>
            </p:sp>
            <p:sp>
              <p:nvSpPr>
                <p:cNvPr id="4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dirty="0"/>
                </a:p>
              </p:txBody>
            </p:sp>
            <p:sp>
              <p:nvSpPr>
                <p:cNvPr id="4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dirty="0"/>
                </a:p>
              </p:txBody>
            </p:sp>
            <p:sp>
              <p:nvSpPr>
                <p:cNvPr id="4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dirty="0"/>
                </a:p>
              </p:txBody>
            </p:sp>
            <p:sp>
              <p:nvSpPr>
                <p:cNvPr id="44"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dirty="0"/>
                </a:p>
              </p:txBody>
            </p:sp>
            <p:sp>
              <p:nvSpPr>
                <p:cNvPr id="4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dirty="0"/>
                </a:p>
              </p:txBody>
            </p:sp>
            <p:sp>
              <p:nvSpPr>
                <p:cNvPr id="4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dirty="0"/>
                </a:p>
              </p:txBody>
            </p:sp>
          </p:grpSp>
        </p:grpSp>
      </p:grpSp>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smtClean="0"/>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
        <p:nvSpPr>
          <p:cNvPr id="27" name="Text Placeholder 14"/>
          <p:cNvSpPr>
            <a:spLocks noGrp="1"/>
          </p:cNvSpPr>
          <p:nvPr>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36379679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33"/>
          <p:cNvSpPr>
            <a:spLocks noGrp="1" noChangeArrowheads="1"/>
          </p:cNvSpPr>
          <p:nvPr>
            <p:ph type="ftr" sz="quarter" idx="10"/>
          </p:nvPr>
        </p:nvSpPr>
        <p:spPr/>
        <p:txBody>
          <a:bodyPr/>
          <a:lstStyle>
            <a:lvl1pPr>
              <a:defRPr/>
            </a:lvl1pPr>
          </a:lstStyle>
          <a:p>
            <a:pPr>
              <a:defRPr/>
            </a:pPr>
            <a:endParaRPr lang="en-AU">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33"/>
          <p:cNvSpPr>
            <a:spLocks noGrp="1" noChangeArrowheads="1"/>
          </p:cNvSpPr>
          <p:nvPr>
            <p:ph type="ftr" sz="quarter" idx="10"/>
          </p:nvPr>
        </p:nvSpPr>
        <p:spPr/>
        <p:txBody>
          <a:bodyPr/>
          <a:lstStyle>
            <a:lvl1pPr>
              <a:defRPr/>
            </a:lvl1pPr>
          </a:lstStyle>
          <a:p>
            <a:pPr>
              <a:defRPr/>
            </a:pPr>
            <a:endParaRPr lang="en-AU">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33"/>
          <p:cNvSpPr>
            <a:spLocks noGrp="1" noChangeArrowheads="1"/>
          </p:cNvSpPr>
          <p:nvPr>
            <p:ph type="ftr" sz="quarter" idx="10"/>
          </p:nvPr>
        </p:nvSpPr>
        <p:spPr/>
        <p:txBody>
          <a:bodyPr/>
          <a:lstStyle>
            <a:lvl1pPr>
              <a:defRPr/>
            </a:lvl1pPr>
          </a:lstStyle>
          <a:p>
            <a:pPr>
              <a:defRPr/>
            </a:pPr>
            <a:endParaRPr lang="en-AU">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092200" y="1384300"/>
            <a:ext cx="3605213"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49813" y="1384300"/>
            <a:ext cx="36068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3"/>
          <p:cNvSpPr>
            <a:spLocks noGrp="1" noChangeArrowheads="1"/>
          </p:cNvSpPr>
          <p:nvPr>
            <p:ph type="ftr" sz="quarter" idx="10"/>
          </p:nvPr>
        </p:nvSpPr>
        <p:spPr>
          <a:ln/>
        </p:spPr>
        <p:txBody>
          <a:bodyPr/>
          <a:lstStyle>
            <a:lvl1pPr>
              <a:defRPr/>
            </a:lvl1pPr>
          </a:lstStyle>
          <a:p>
            <a:pPr>
              <a:defRPr/>
            </a:pPr>
            <a:r>
              <a:rPr lang="en-AU">
                <a:solidFill>
                  <a:srgbClr val="000000"/>
                </a:solidFill>
              </a:rPr>
              <a:t>Erosion model development for APSIM</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092200" y="1384300"/>
            <a:ext cx="3605213"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49813" y="1384300"/>
            <a:ext cx="36068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3"/>
          <p:cNvSpPr>
            <a:spLocks noGrp="1" noChangeArrowheads="1"/>
          </p:cNvSpPr>
          <p:nvPr>
            <p:ph type="ftr" sz="quarter" idx="10"/>
          </p:nvPr>
        </p:nvSpPr>
        <p:spPr>
          <a:ln/>
        </p:spPr>
        <p:txBody>
          <a:bodyPr/>
          <a:lstStyle>
            <a:lvl1pPr>
              <a:defRPr/>
            </a:lvl1pPr>
          </a:lstStyle>
          <a:p>
            <a:pPr>
              <a:defRPr/>
            </a:pPr>
            <a:r>
              <a:rPr lang="en-AU">
                <a:solidFill>
                  <a:srgbClr val="000000"/>
                </a:solidFill>
              </a:rPr>
              <a:t>Erosion model development for APSIM</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33"/>
          <p:cNvSpPr>
            <a:spLocks noGrp="1" noChangeArrowheads="1"/>
          </p:cNvSpPr>
          <p:nvPr>
            <p:ph type="ftr" sz="quarter" idx="10"/>
          </p:nvPr>
        </p:nvSpPr>
        <p:spPr/>
        <p:txBody>
          <a:bodyPr/>
          <a:lstStyle>
            <a:lvl1pPr>
              <a:defRPr/>
            </a:lvl1pPr>
          </a:lstStyle>
          <a:p>
            <a:pPr>
              <a:defRPr/>
            </a:pPr>
            <a:endParaRPr lang="en-AU">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33"/>
          <p:cNvSpPr>
            <a:spLocks noGrp="1" noChangeArrowheads="1"/>
          </p:cNvSpPr>
          <p:nvPr>
            <p:ph type="ftr" sz="quarter" idx="10"/>
          </p:nvPr>
        </p:nvSpPr>
        <p:spPr/>
        <p:txBody>
          <a:bodyPr/>
          <a:lstStyle>
            <a:lvl1pPr>
              <a:defRPr/>
            </a:lvl1pPr>
          </a:lstStyle>
          <a:p>
            <a:pPr>
              <a:defRPr/>
            </a:pPr>
            <a:endParaRPr lang="en-AU">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58775"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781550"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6" name="Footer Placeholder 5"/>
          <p:cNvSpPr>
            <a:spLocks noGrp="1"/>
          </p:cNvSpPr>
          <p:nvPr>
            <p:ph type="ftr" sz="quarter" idx="11"/>
          </p:nvPr>
        </p:nvSpPr>
        <p:spPr/>
        <p:txBody>
          <a:bodyPr/>
          <a:lstStyle/>
          <a:p>
            <a:r>
              <a:rPr lang="en-AU" smtClean="0"/>
              <a:t>Presentation title  |  Presenter name</a:t>
            </a:r>
            <a:endParaRPr lang="en-AU"/>
          </a:p>
        </p:txBody>
      </p:sp>
      <p:sp>
        <p:nvSpPr>
          <p:cNvPr id="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smtClean="0">
                <a:solidFill>
                  <a:srgbClr val="FFFFFF"/>
                </a:solidFill>
              </a:rPr>
              <a:t>  |</a:t>
            </a:r>
            <a:endParaRPr lang="en-AU" dirty="0">
              <a:solidFill>
                <a:srgbClr val="FFFFFF"/>
              </a:solidFill>
            </a:endParaRPr>
          </a:p>
        </p:txBody>
      </p:sp>
    </p:spTree>
    <p:extLst>
      <p:ext uri="{BB962C8B-B14F-4D97-AF65-F5344CB8AC3E}">
        <p14:creationId xmlns:p14="http://schemas.microsoft.com/office/powerpoint/2010/main" val="420471223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58775"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781550"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6" name="Footer Placeholder 5"/>
          <p:cNvSpPr>
            <a:spLocks noGrp="1"/>
          </p:cNvSpPr>
          <p:nvPr>
            <p:ph type="ftr" sz="quarter" idx="11"/>
          </p:nvPr>
        </p:nvSpPr>
        <p:spPr/>
        <p:txBody>
          <a:bodyPr/>
          <a:lstStyle/>
          <a:p>
            <a:r>
              <a:rPr lang="en-AU" smtClean="0"/>
              <a:t>Presentation title  |  Presenter name</a:t>
            </a:r>
            <a:endParaRPr lang="en-AU"/>
          </a:p>
        </p:txBody>
      </p:sp>
      <p:sp>
        <p:nvSpPr>
          <p:cNvPr id="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smtClean="0">
                <a:solidFill>
                  <a:srgbClr val="FFFFFF"/>
                </a:solidFill>
              </a:rPr>
              <a:t>  |</a:t>
            </a:r>
            <a:endParaRPr lang="en-AU" dirty="0">
              <a:solidFill>
                <a:srgbClr val="FFFFFF"/>
              </a:solidFill>
            </a:endParaRPr>
          </a:p>
        </p:txBody>
      </p:sp>
    </p:spTree>
    <p:extLst>
      <p:ext uri="{BB962C8B-B14F-4D97-AF65-F5344CB8AC3E}">
        <p14:creationId xmlns:p14="http://schemas.microsoft.com/office/powerpoint/2010/main" val="420471223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userDrawn="1"/>
        </p:nvGrpSpPr>
        <p:grpSpPr>
          <a:xfrm>
            <a:off x="608" y="5500319"/>
            <a:ext cx="9167813"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dirty="0"/>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dirty="0"/>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dirty="0"/>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dirty="0"/>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dirty="0"/>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dirty="0"/>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dirty="0"/>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dirty="0"/>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dirty="0"/>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dirty="0"/>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dirty="0"/>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dirty="0"/>
              </a:p>
            </p:txBody>
          </p:sp>
        </p:grpSp>
      </p:grpSp>
      <p:sp>
        <p:nvSpPr>
          <p:cNvPr id="2" name="Title 1"/>
          <p:cNvSpPr>
            <a:spLocks noGrp="1"/>
          </p:cNvSpPr>
          <p:nvPr userDrawn="1">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smtClean="0"/>
              <a:t>Click to edit Master title style</a:t>
            </a:r>
            <a:endParaRPr lang="en-AU" dirty="0"/>
          </a:p>
        </p:txBody>
      </p:sp>
      <p:sp>
        <p:nvSpPr>
          <p:cNvPr id="3" name="Subtitle 2"/>
          <p:cNvSpPr>
            <a:spLocks noGrp="1"/>
          </p:cNvSpPr>
          <p:nvPr userDrawn="1">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
        <p:nvSpPr>
          <p:cNvPr id="27" name="Text Placeholder 14"/>
          <p:cNvSpPr>
            <a:spLocks noGrp="1"/>
          </p:cNvSpPr>
          <p:nvPr userDrawn="1">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177597871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07010FE-4E94-44F4-9B58-0AD5A7867479}"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E62248BA-76FE-47C4-B4EA-C82DACAE4809}"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userDrawn="1"/>
        </p:nvGrpSpPr>
        <p:grpSpPr>
          <a:xfrm>
            <a:off x="-26988" y="357188"/>
            <a:ext cx="9195409" cy="6140081"/>
            <a:chOff x="-26988" y="357188"/>
            <a:chExt cx="9195409" cy="6140081"/>
          </a:xfrm>
        </p:grpSpPr>
        <p:grpSp>
          <p:nvGrpSpPr>
            <p:cNvPr id="29" name="Group 28"/>
            <p:cNvGrpSpPr/>
            <p:nvPr userDrawn="1"/>
          </p:nvGrpSpPr>
          <p:grpSpPr>
            <a:xfrm>
              <a:off x="608" y="5500319"/>
              <a:ext cx="9167813"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dirty="0"/>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dirty="0"/>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dirty="0"/>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dirty="0"/>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dirty="0"/>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dirty="0"/>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dirty="0"/>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dirty="0"/>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dirty="0"/>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dirty="0"/>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dirty="0"/>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dirty="0"/>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dirty="0"/>
                </a:p>
              </p:txBody>
            </p:sp>
          </p:grpSp>
        </p:grpSp>
        <p:grpSp>
          <p:nvGrpSpPr>
            <p:cNvPr id="30" name="Group 66"/>
            <p:cNvGrpSpPr>
              <a:grpSpLocks/>
            </p:cNvGrpSpPr>
            <p:nvPr userDrawn="1"/>
          </p:nvGrpSpPr>
          <p:grpSpPr bwMode="auto">
            <a:xfrm>
              <a:off x="-26988" y="357188"/>
              <a:ext cx="9178926" cy="2571750"/>
              <a:chOff x="-17463" y="357188"/>
              <a:chExt cx="9186863" cy="2571750"/>
            </a:xfrm>
          </p:grpSpPr>
          <p:sp>
            <p:nvSpPr>
              <p:cNvPr id="31"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dirty="0"/>
              </a:p>
            </p:txBody>
          </p:sp>
          <p:sp>
            <p:nvSpPr>
              <p:cNvPr id="32"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dirty="0"/>
              </a:p>
            </p:txBody>
          </p:sp>
          <p:sp>
            <p:nvSpPr>
              <p:cNvPr id="33"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dirty="0"/>
              </a:p>
            </p:txBody>
          </p:sp>
          <p:sp>
            <p:nvSpPr>
              <p:cNvPr id="34"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dirty="0"/>
              </a:p>
            </p:txBody>
          </p:sp>
          <p:sp>
            <p:nvSpPr>
              <p:cNvPr id="35"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dirty="0"/>
              </a:p>
            </p:txBody>
          </p:sp>
          <p:sp>
            <p:nvSpPr>
              <p:cNvPr id="36"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dirty="0"/>
              </a:p>
            </p:txBody>
          </p:sp>
          <p:sp>
            <p:nvSpPr>
              <p:cNvPr id="37"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dirty="0"/>
              </a:p>
            </p:txBody>
          </p:sp>
          <p:sp>
            <p:nvSpPr>
              <p:cNvPr id="38"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dirty="0"/>
              </a:p>
            </p:txBody>
          </p:sp>
          <p:sp>
            <p:nvSpPr>
              <p:cNvPr id="39"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dirty="0"/>
              </a:p>
            </p:txBody>
          </p:sp>
          <p:sp>
            <p:nvSpPr>
              <p:cNvPr id="40"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dirty="0"/>
              </a:p>
            </p:txBody>
          </p:sp>
          <p:sp>
            <p:nvSpPr>
              <p:cNvPr id="41"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dirty="0"/>
              </a:p>
            </p:txBody>
          </p:sp>
          <p:sp>
            <p:nvSpPr>
              <p:cNvPr id="42"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dirty="0"/>
              </a:p>
            </p:txBody>
          </p:sp>
        </p:grpSp>
      </p:grpSp>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smtClean="0"/>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
        <p:nvSpPr>
          <p:cNvPr id="27" name="Text Placeholder 14"/>
          <p:cNvSpPr>
            <a:spLocks noGrp="1"/>
          </p:cNvSpPr>
          <p:nvPr>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264763045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a:lstStyle>
            <a:lvl2pPr marL="630238" indent="-250825">
              <a:buSzPct val="75000"/>
              <a:defRPr/>
            </a:lvl2pPr>
            <a:lvl3pPr marL="812800" indent="-250825">
              <a:defRPr/>
            </a:lvl3pPr>
            <a:lvl4pPr marL="1076325" indent="-250825">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7"/>
          <p:cNvSpPr>
            <a:spLocks noGrp="1"/>
          </p:cNvSpPr>
          <p:nvPr>
            <p:ph type="body" sz="quarter" idx="13"/>
          </p:nvPr>
        </p:nvSpPr>
        <p:spPr>
          <a:xfrm>
            <a:off x="360363" y="270000"/>
            <a:ext cx="8460000" cy="893782"/>
          </a:xfrm>
        </p:spPr>
        <p:txBody>
          <a:bodyPr>
            <a:noAutofit/>
          </a:bodyPr>
          <a:lstStyle>
            <a:lvl1pPr marL="0" indent="0">
              <a:lnSpc>
                <a:spcPct val="85000"/>
              </a:lnSpc>
              <a:spcBef>
                <a:spcPts val="0"/>
              </a:spcBef>
              <a:spcAft>
                <a:spcPts val="283"/>
              </a:spcAft>
              <a:buNone/>
              <a:defRPr sz="2800" b="1">
                <a:solidFill>
                  <a:schemeClr val="accent2"/>
                </a:solidFill>
              </a:defRPr>
            </a:lvl1pPr>
            <a:lvl2pPr marL="0" indent="0">
              <a:lnSpc>
                <a:spcPct val="85000"/>
              </a:lnSpc>
              <a:spcBef>
                <a:spcPts val="0"/>
              </a:spcBef>
              <a:buNone/>
              <a:defRPr sz="2200" b="1">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r>
              <a:rPr lang="en-AU">
                <a:solidFill>
                  <a:srgbClr val="FBFEFF"/>
                </a:solidFill>
              </a:rPr>
              <a:t>Presentation title  |  Presenter name  |  Page </a:t>
            </a:r>
            <a:fld id="{D1F79A1C-C906-4BE1-BBBB-3B8966330F19}" type="slidenum">
              <a:rPr lang="en-AU">
                <a:solidFill>
                  <a:srgbClr val="FBFEFF"/>
                </a:solidFill>
              </a:rPr>
              <a:pPr>
                <a:defRPr/>
              </a:pPr>
              <a:t>‹#›</a:t>
            </a:fld>
            <a:endParaRPr lang="en-US">
              <a:solidFill>
                <a:srgbClr val="FBFEFF"/>
              </a:solidFill>
            </a:endParaRPr>
          </a:p>
        </p:txBody>
      </p:sp>
    </p:spTree>
    <p:extLst>
      <p:ext uri="{BB962C8B-B14F-4D97-AF65-F5344CB8AC3E}">
        <p14:creationId xmlns:p14="http://schemas.microsoft.com/office/powerpoint/2010/main" val="724203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28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smtClean="0"/>
              <a:t>Click to edit Master text styles</a:t>
            </a:r>
          </a:p>
          <a:p>
            <a:pPr lvl="1"/>
            <a:r>
              <a:rPr lang="en-US" dirty="0" smtClean="0"/>
              <a:t>Second level</a:t>
            </a:r>
          </a:p>
        </p:txBody>
      </p:sp>
      <p:sp>
        <p:nvSpPr>
          <p:cNvPr id="4" name="Footer Placeholder 4"/>
          <p:cNvSpPr>
            <a:spLocks noGrp="1"/>
          </p:cNvSpPr>
          <p:nvPr>
            <p:ph type="ftr" sz="quarter" idx="14"/>
          </p:nvPr>
        </p:nvSpPr>
        <p:spPr/>
        <p:txBody>
          <a:bodyPr/>
          <a:lstStyle>
            <a:lvl1pPr>
              <a:defRPr/>
            </a:lvl1pPr>
          </a:lstStyle>
          <a:p>
            <a:pPr>
              <a:defRPr/>
            </a:pPr>
            <a:r>
              <a:rPr lang="en-AU">
                <a:solidFill>
                  <a:srgbClr val="FBFEFF"/>
                </a:solidFill>
              </a:rPr>
              <a:t>Presentation title  |  Presenter name  |  Page </a:t>
            </a:r>
            <a:fld id="{90EB69B4-3E3A-4941-9503-FC8CFAF8A450}" type="slidenum">
              <a:rPr lang="en-AU">
                <a:solidFill>
                  <a:srgbClr val="FBFEFF"/>
                </a:solidFill>
              </a:rPr>
              <a:pPr>
                <a:defRPr/>
              </a:pPr>
              <a:t>‹#›</a:t>
            </a:fld>
            <a:endParaRPr lang="en-US">
              <a:solidFill>
                <a:srgbClr val="FBFEFF"/>
              </a:solidFill>
            </a:endParaRPr>
          </a:p>
        </p:txBody>
      </p:sp>
    </p:spTree>
    <p:extLst>
      <p:ext uri="{BB962C8B-B14F-4D97-AF65-F5344CB8AC3E}">
        <p14:creationId xmlns:p14="http://schemas.microsoft.com/office/powerpoint/2010/main" val="40954776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5" name="Group 25"/>
          <p:cNvGrpSpPr>
            <a:grpSpLocks/>
          </p:cNvGrpSpPr>
          <p:nvPr userDrawn="1"/>
        </p:nvGrpSpPr>
        <p:grpSpPr bwMode="auto">
          <a:xfrm>
            <a:off x="1588" y="5500688"/>
            <a:ext cx="9170987" cy="1357312"/>
            <a:chOff x="1497" y="5500319"/>
            <a:chExt cx="9170984" cy="1357681"/>
          </a:xfrm>
        </p:grpSpPr>
        <p:sp>
          <p:nvSpPr>
            <p:cNvPr id="6" name="Rectangle 1"/>
            <p:cNvSpPr/>
            <p:nvPr userDrawn="1"/>
          </p:nvSpPr>
          <p:spPr>
            <a:xfrm>
              <a:off x="1497" y="5940176"/>
              <a:ext cx="9158284" cy="917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AU">
                <a:solidFill>
                  <a:srgbClr val="FBFEFF"/>
                </a:solidFill>
              </a:endParaRPr>
            </a:p>
          </p:txBody>
        </p:sp>
        <p:sp>
          <p:nvSpPr>
            <p:cNvPr id="7" name="Freeform 7"/>
            <p:cNvSpPr>
              <a:spLocks noEditPoints="1"/>
            </p:cNvSpPr>
            <p:nvPr userDrawn="1"/>
          </p:nvSpPr>
          <p:spPr bwMode="auto">
            <a:xfrm>
              <a:off x="1497" y="5563836"/>
              <a:ext cx="9170984" cy="932115"/>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a:lstStyle/>
            <a:p>
              <a:pPr defTabSz="457200" fontAlgn="base">
                <a:spcBef>
                  <a:spcPct val="0"/>
                </a:spcBef>
                <a:spcAft>
                  <a:spcPct val="0"/>
                </a:spcAft>
                <a:defRPr/>
              </a:pPr>
              <a:endParaRPr lang="en-AU">
                <a:solidFill>
                  <a:prstClr val="black"/>
                </a:solidFill>
                <a:latin typeface="Arial" charset="0"/>
              </a:endParaRPr>
            </a:p>
          </p:txBody>
        </p:sp>
        <p:sp>
          <p:nvSpPr>
            <p:cNvPr id="8" name="Freeform 8"/>
            <p:cNvSpPr>
              <a:spLocks noEditPoints="1"/>
            </p:cNvSpPr>
            <p:nvPr userDrawn="1"/>
          </p:nvSpPr>
          <p:spPr bwMode="auto">
            <a:xfrm>
              <a:off x="1497" y="5500319"/>
              <a:ext cx="9170984" cy="435093"/>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0" name="Freeform 9"/>
            <p:cNvSpPr>
              <a:spLocks/>
            </p:cNvSpPr>
            <p:nvPr userDrawn="1"/>
          </p:nvSpPr>
          <p:spPr bwMode="auto">
            <a:xfrm>
              <a:off x="1497" y="5563836"/>
              <a:ext cx="7365998" cy="431917"/>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1" name="Freeform 10"/>
            <p:cNvSpPr>
              <a:spLocks/>
            </p:cNvSpPr>
            <p:nvPr userDrawn="1"/>
          </p:nvSpPr>
          <p:spPr bwMode="auto">
            <a:xfrm>
              <a:off x="7367495" y="5563836"/>
              <a:ext cx="1804986" cy="868598"/>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a:lstStyle/>
            <a:p>
              <a:pPr defTabSz="457200" fontAlgn="base">
                <a:spcBef>
                  <a:spcPct val="0"/>
                </a:spcBef>
                <a:spcAft>
                  <a:spcPct val="0"/>
                </a:spcAft>
                <a:defRPr/>
              </a:pPr>
              <a:endParaRPr lang="en-AU">
                <a:solidFill>
                  <a:prstClr val="black"/>
                </a:solidFill>
                <a:latin typeface="Arial" charset="0"/>
              </a:endParaRPr>
            </a:p>
          </p:txBody>
        </p:sp>
        <p:pic>
          <p:nvPicPr>
            <p:cNvPr id="12" name="Picture 78"/>
            <p:cNvPicPr>
              <a:picLocks noChangeAspect="1" noChangeArrowheads="1"/>
            </p:cNvPicPr>
            <p:nvPr userDrawn="1"/>
          </p:nvPicPr>
          <p:blipFill>
            <a:blip r:embed="rId2"/>
            <a:srcRect/>
            <a:stretch>
              <a:fillRect/>
            </a:stretch>
          </p:blipFill>
          <p:spPr bwMode="auto">
            <a:xfrm>
              <a:off x="8169275" y="5675743"/>
              <a:ext cx="655638" cy="655637"/>
            </a:xfrm>
            <a:prstGeom prst="rect">
              <a:avLst/>
            </a:prstGeom>
            <a:noFill/>
            <a:ln w="9525">
              <a:noFill/>
              <a:miter lim="800000"/>
              <a:headEnd/>
              <a:tailEnd/>
            </a:ln>
          </p:spPr>
        </p:pic>
        <p:grpSp>
          <p:nvGrpSpPr>
            <p:cNvPr id="13" name="Group 19"/>
            <p:cNvGrpSpPr/>
            <p:nvPr userDrawn="1"/>
          </p:nvGrpSpPr>
          <p:grpSpPr>
            <a:xfrm>
              <a:off x="360000" y="5807505"/>
              <a:ext cx="814388" cy="95250"/>
              <a:chOff x="3495675" y="5969000"/>
              <a:chExt cx="814388" cy="95250"/>
            </a:xfrm>
            <a:solidFill>
              <a:schemeClr val="accent1"/>
            </a:solidFill>
          </p:grpSpPr>
          <p:sp>
            <p:nvSpPr>
              <p:cNvPr id="14"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9" name="Oval 29"/>
              <p:cNvSpPr>
                <a:spLocks noChangeArrowheads="1"/>
              </p:cNvSpPr>
              <p:nvPr/>
            </p:nvSpPr>
            <p:spPr bwMode="auto">
              <a:xfrm>
                <a:off x="3819525" y="6042025"/>
                <a:ext cx="19050" cy="22225"/>
              </a:xfrm>
              <a:prstGeom prst="ellipse">
                <a:avLst/>
              </a:pr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5" name="Oval 35"/>
              <p:cNvSpPr>
                <a:spLocks noChangeArrowheads="1"/>
              </p:cNvSpPr>
              <p:nvPr/>
            </p:nvSpPr>
            <p:spPr bwMode="auto">
              <a:xfrm>
                <a:off x="4141788" y="6042025"/>
                <a:ext cx="19050" cy="22225"/>
              </a:xfrm>
              <a:prstGeom prst="ellipse">
                <a:avLst/>
              </a:pr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grpSp>
      </p:grpSp>
      <p:sp>
        <p:nvSpPr>
          <p:cNvPr id="9" name="Text Placeholder 8"/>
          <p:cNvSpPr>
            <a:spLocks noGrp="1"/>
          </p:cNvSpPr>
          <p:nvPr>
            <p:ph type="body" sz="quarter" idx="13"/>
          </p:nvPr>
        </p:nvSpPr>
        <p:spPr>
          <a:xfrm>
            <a:off x="360000" y="4267725"/>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US" smtClean="0"/>
              <a:t>Click to edit Master text styles</a:t>
            </a:r>
          </a:p>
        </p:txBody>
      </p:sp>
      <p:sp>
        <p:nvSpPr>
          <p:cNvPr id="15"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
        <p:nvSpPr>
          <p:cNvPr id="17" name="Title 15"/>
          <p:cNvSpPr>
            <a:spLocks noGrp="1"/>
          </p:cNvSpPr>
          <p:nvPr>
            <p:ph type="title"/>
          </p:nvPr>
        </p:nvSpPr>
        <p:spPr>
          <a:xfrm>
            <a:off x="360000" y="3122613"/>
            <a:ext cx="8043863" cy="1080000"/>
          </a:xfrm>
          <a:prstGeom prst="rect">
            <a:avLst/>
          </a:prstGeom>
        </p:spPr>
        <p:txBody>
          <a:bodyPr anchor="b">
            <a:noAutofit/>
          </a:bodyPr>
          <a:lstStyle>
            <a:lvl1pPr>
              <a:lnSpc>
                <a:spcPct val="85000"/>
              </a:lnSpc>
              <a:defRPr sz="4400">
                <a:solidFill>
                  <a:schemeClr val="bg1"/>
                </a:solidFill>
              </a:defRPr>
            </a:lvl1pPr>
          </a:lstStyle>
          <a:p>
            <a:r>
              <a:rPr lang="en-US" smtClean="0"/>
              <a:t>Click to edit Master title style</a:t>
            </a:r>
            <a:endParaRPr lang="en-AU" dirty="0" smtClean="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a:lstStyle>
            <a:lvl2pPr marL="252000" indent="-250825">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7"/>
          <p:cNvSpPr>
            <a:spLocks noGrp="1"/>
          </p:cNvSpPr>
          <p:nvPr>
            <p:ph type="body" sz="quarter" idx="13"/>
          </p:nvPr>
        </p:nvSpPr>
        <p:spPr>
          <a:xfrm>
            <a:off x="360363" y="270000"/>
            <a:ext cx="8460000" cy="893782"/>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r>
              <a:rPr lang="en-US" dirty="0" smtClean="0">
                <a:solidFill>
                  <a:srgbClr val="FBFEFF"/>
                </a:solidFill>
              </a:rPr>
              <a:t>C-N Modeling |  Enli Wang  |  Page &lt;#&gt;</a:t>
            </a:r>
            <a:endParaRPr lang="en-US" dirty="0">
              <a:solidFill>
                <a:srgbClr val="FBFEFF"/>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chemeClr val="accent1"/>
        </a:solidFill>
        <a:effectLst/>
      </p:bgPr>
    </p:bg>
    <p:spTree>
      <p:nvGrpSpPr>
        <p:cNvPr id="1" name=""/>
        <p:cNvGrpSpPr/>
        <p:nvPr/>
      </p:nvGrpSpPr>
      <p:grpSpPr>
        <a:xfrm>
          <a:off x="0" y="0"/>
          <a:ext cx="0" cy="0"/>
          <a:chOff x="0" y="0"/>
          <a:chExt cx="0" cy="0"/>
        </a:xfrm>
      </p:grpSpPr>
      <p:grpSp>
        <p:nvGrpSpPr>
          <p:cNvPr id="6" name="Group 23"/>
          <p:cNvGrpSpPr>
            <a:grpSpLocks/>
          </p:cNvGrpSpPr>
          <p:nvPr userDrawn="1"/>
        </p:nvGrpSpPr>
        <p:grpSpPr bwMode="auto">
          <a:xfrm>
            <a:off x="0" y="5500688"/>
            <a:ext cx="9167813" cy="996950"/>
            <a:chOff x="608" y="5500319"/>
            <a:chExt cx="9167813" cy="996950"/>
          </a:xfrm>
        </p:grpSpPr>
        <p:grpSp>
          <p:nvGrpSpPr>
            <p:cNvPr id="7" name="Group 22"/>
            <p:cNvGrpSpPr>
              <a:grpSpLocks/>
            </p:cNvGrpSpPr>
            <p:nvPr userDrawn="1"/>
          </p:nvGrpSpPr>
          <p:grpSpPr bwMode="auto">
            <a:xfrm>
              <a:off x="608" y="5500319"/>
              <a:ext cx="9167813" cy="996950"/>
              <a:chOff x="-7938" y="5668963"/>
              <a:chExt cx="9167813" cy="996950"/>
            </a:xfrm>
          </p:grpSpPr>
          <p:sp>
            <p:nvSpPr>
              <p:cNvPr id="25"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6" name="Freeform 24"/>
              <p:cNvSpPr>
                <a:spLocks/>
              </p:cNvSpPr>
              <p:nvPr userDrawn="1"/>
            </p:nvSpPr>
            <p:spPr bwMode="auto">
              <a:xfrm>
                <a:off x="-7938" y="5732463"/>
                <a:ext cx="7362825"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7" name="Freeform 25"/>
              <p:cNvSpPr>
                <a:spLocks/>
              </p:cNvSpPr>
              <p:nvPr userDrawn="1"/>
            </p:nvSpPr>
            <p:spPr bwMode="auto">
              <a:xfrm>
                <a:off x="7354887" y="5732463"/>
                <a:ext cx="1804988"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grpSp>
        <p:pic>
          <p:nvPicPr>
            <p:cNvPr id="8" name="Picture 78"/>
            <p:cNvPicPr>
              <a:picLocks noChangeAspect="1" noChangeArrowheads="1"/>
            </p:cNvPicPr>
            <p:nvPr userDrawn="1"/>
          </p:nvPicPr>
          <p:blipFill>
            <a:blip r:embed="rId2"/>
            <a:srcRect/>
            <a:stretch>
              <a:fillRect/>
            </a:stretch>
          </p:blipFill>
          <p:spPr bwMode="auto">
            <a:xfrm>
              <a:off x="8169275" y="5675743"/>
              <a:ext cx="655638" cy="655637"/>
            </a:xfrm>
            <a:prstGeom prst="rect">
              <a:avLst/>
            </a:prstGeom>
            <a:noFill/>
            <a:ln w="9525">
              <a:noFill/>
              <a:miter lim="800000"/>
              <a:headEnd/>
              <a:tailEnd/>
            </a:ln>
          </p:spPr>
        </p:pic>
        <p:grpSp>
          <p:nvGrpSpPr>
            <p:cNvPr id="9" name="Group 19"/>
            <p:cNvGrpSpPr/>
            <p:nvPr userDrawn="1"/>
          </p:nvGrpSpPr>
          <p:grpSpPr>
            <a:xfrm>
              <a:off x="360000" y="5807505"/>
              <a:ext cx="814388" cy="95250"/>
              <a:chOff x="3495675" y="5969000"/>
              <a:chExt cx="814388" cy="95250"/>
            </a:xfrm>
            <a:solidFill>
              <a:schemeClr val="accent1"/>
            </a:solidFill>
          </p:grpSpPr>
          <p:sp>
            <p:nvSpPr>
              <p:cNvPr id="10"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2"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5"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6" name="Oval 29"/>
              <p:cNvSpPr>
                <a:spLocks noChangeArrowheads="1"/>
              </p:cNvSpPr>
              <p:nvPr/>
            </p:nvSpPr>
            <p:spPr bwMode="auto">
              <a:xfrm>
                <a:off x="3819525" y="6042025"/>
                <a:ext cx="19050" cy="22225"/>
              </a:xfrm>
              <a:prstGeom prst="ellipse">
                <a:avLst/>
              </a:pr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7"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8"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9"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0"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1"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2" name="Oval 35"/>
              <p:cNvSpPr>
                <a:spLocks noChangeArrowheads="1"/>
              </p:cNvSpPr>
              <p:nvPr/>
            </p:nvSpPr>
            <p:spPr bwMode="auto">
              <a:xfrm>
                <a:off x="4141788" y="6042025"/>
                <a:ext cx="19050" cy="22225"/>
              </a:xfrm>
              <a:prstGeom prst="ellipse">
                <a:avLst/>
              </a:pr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3"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24"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grpSp>
      </p:grpSp>
      <p:sp>
        <p:nvSpPr>
          <p:cNvPr id="11" name="Title 10"/>
          <p:cNvSpPr>
            <a:spLocks noGrp="1"/>
          </p:cNvSpPr>
          <p:nvPr>
            <p:ph type="title"/>
          </p:nvPr>
        </p:nvSpPr>
        <p:spPr>
          <a:xfrm>
            <a:off x="360000" y="2866540"/>
            <a:ext cx="7469550" cy="720000"/>
          </a:xfrm>
          <a:prstGeom prst="rect">
            <a:avLst/>
          </a:prstGeom>
        </p:spPr>
        <p:txBody>
          <a:bodyPr>
            <a:noAutofit/>
          </a:bodyPr>
          <a:lstStyle>
            <a:lvl1pPr>
              <a:lnSpc>
                <a:spcPct val="85000"/>
              </a:lnSpc>
              <a:spcAft>
                <a:spcPts val="0"/>
              </a:spcAft>
              <a:defRPr sz="5500">
                <a:solidFill>
                  <a:schemeClr val="bg1"/>
                </a:solidFill>
              </a:defRPr>
            </a:lvl1pPr>
          </a:lstStyle>
          <a:p>
            <a:r>
              <a:rPr lang="en-US" smtClean="0"/>
              <a:t>Click to edit Master title style</a:t>
            </a:r>
            <a:endParaRPr lang="en-US" dirty="0"/>
          </a:p>
        </p:txBody>
      </p:sp>
      <p:sp>
        <p:nvSpPr>
          <p:cNvPr id="13" name="Text Placeholder 12"/>
          <p:cNvSpPr>
            <a:spLocks noGrp="1"/>
          </p:cNvSpPr>
          <p:nvPr>
            <p:ph type="body" sz="quarter" idx="10"/>
          </p:nvPr>
        </p:nvSpPr>
        <p:spPr>
          <a:xfrm>
            <a:off x="360000" y="3712540"/>
            <a:ext cx="2772000" cy="1530000"/>
          </a:xfrm>
        </p:spPr>
        <p:txBody>
          <a:bodyPr>
            <a:noAutofit/>
          </a:bodyPr>
          <a:lstStyle>
            <a:lvl1pPr>
              <a:lnSpc>
                <a:spcPct val="90000"/>
              </a:lnSpc>
              <a:spcAft>
                <a:spcPts val="0"/>
              </a:spcAft>
              <a:defRPr sz="1600" b="1">
                <a:solidFill>
                  <a:srgbClr val="FFFFFF"/>
                </a:solidFill>
              </a:defRPr>
            </a:lvl1pPr>
            <a:lvl2pPr marL="0" indent="0">
              <a:lnSpc>
                <a:spcPct val="90000"/>
              </a:lnSpc>
              <a:spcAft>
                <a:spcPts val="567"/>
              </a:spcAft>
              <a:buNone/>
              <a:defRPr sz="1600">
                <a:solidFill>
                  <a:srgbClr val="FFFFFF"/>
                </a:solidFill>
              </a:defRPr>
            </a:lvl2pPr>
            <a:lvl3pPr marL="266700" indent="-266700">
              <a:lnSpc>
                <a:spcPct val="90000"/>
              </a:lnSpc>
              <a:spcAft>
                <a:spcPts val="0"/>
              </a:spcAft>
              <a:buNone/>
              <a:tabLst>
                <a:tab pos="266700" algn="l"/>
              </a:tabLst>
              <a:defRPr sz="1600">
                <a:solidFill>
                  <a:srgbClr val="FFFFFF"/>
                </a:solidFill>
              </a:defRPr>
            </a:lvl3pPr>
            <a:lvl4pPr>
              <a:defRPr sz="1600">
                <a:solidFill>
                  <a:srgbClr val="FFFFFF"/>
                </a:solidFill>
              </a:defRPr>
            </a:lvl4pPr>
            <a:lvl5pPr>
              <a:defRPr sz="1600">
                <a:solidFill>
                  <a:srgbClr val="FFFFFF"/>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14" name="Text Placeholder 12"/>
          <p:cNvSpPr>
            <a:spLocks noGrp="1"/>
          </p:cNvSpPr>
          <p:nvPr>
            <p:ph type="body" sz="quarter" idx="11"/>
          </p:nvPr>
        </p:nvSpPr>
        <p:spPr>
          <a:xfrm>
            <a:off x="3600000" y="3712540"/>
            <a:ext cx="2772000" cy="1530000"/>
          </a:xfrm>
        </p:spPr>
        <p:txBody>
          <a:bodyPr>
            <a:noAutofit/>
          </a:bodyPr>
          <a:lstStyle>
            <a:lvl1pPr marL="271463" indent="-271463">
              <a:lnSpc>
                <a:spcPct val="90000"/>
              </a:lnSpc>
              <a:spcAft>
                <a:spcPts val="0"/>
              </a:spcAft>
              <a:tabLst>
                <a:tab pos="355600" algn="l"/>
              </a:tabLst>
              <a:defRPr sz="1600" b="1">
                <a:solidFill>
                  <a:srgbClr val="FFFFFF"/>
                </a:solidFill>
              </a:defRPr>
            </a:lvl1pPr>
            <a:lvl2pPr marL="0" indent="0">
              <a:lnSpc>
                <a:spcPct val="90000"/>
              </a:lnSpc>
              <a:spcAft>
                <a:spcPts val="567"/>
              </a:spcAft>
              <a:buNone/>
              <a:defRPr sz="1600">
                <a:solidFill>
                  <a:srgbClr val="FFFFFF"/>
                </a:solidFill>
              </a:defRPr>
            </a:lvl2pPr>
            <a:lvl3pPr marL="271463" indent="-271463">
              <a:lnSpc>
                <a:spcPct val="90000"/>
              </a:lnSpc>
              <a:spcAft>
                <a:spcPts val="0"/>
              </a:spcAft>
              <a:buNone/>
              <a:tabLst>
                <a:tab pos="271463" algn="l"/>
              </a:tabLst>
              <a:defRPr lang="en-AU" sz="1600" kern="1200" dirty="0" smtClean="0">
                <a:solidFill>
                  <a:srgbClr val="FFFFFF"/>
                </a:solidFill>
                <a:latin typeface="+mn-lt"/>
                <a:ea typeface="+mn-ea"/>
                <a:cs typeface="+mn-cs"/>
              </a:defRPr>
            </a:lvl3pPr>
            <a:lvl4pPr>
              <a:defRPr sz="1600">
                <a:solidFill>
                  <a:srgbClr val="FFFFFF"/>
                </a:solidFill>
              </a:defRPr>
            </a:lvl4pPr>
            <a:lvl5pPr>
              <a:defRPr sz="1600">
                <a:solidFill>
                  <a:srgbClr val="FFFFFF"/>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94"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ECCDB4E-0941-4ED9-9F14-6103028BE847}" type="datetimeFigureOut">
              <a:rPr lang="en-AU" smtClean="0"/>
              <a:t>24/04/2014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7F50EB-6333-4C4B-9F44-AB064E212BEB}" type="slidenum">
              <a:rPr lang="en-AU" smtClean="0"/>
              <a:t>‹#›</a:t>
            </a:fld>
            <a:endParaRPr lang="en-A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AU" dirty="0" smtClean="0">
                <a:solidFill>
                  <a:srgbClr val="FBFEFF"/>
                </a:solidFill>
              </a:rPr>
              <a:t>Presentation title  |  Presenter name  |  Page </a:t>
            </a:r>
            <a:fld id="{09DE4AD0-0A69-49F9-8AEE-A0B86116A74B}" type="slidenum">
              <a:rPr lang="en-AU" smtClean="0">
                <a:solidFill>
                  <a:srgbClr val="FBFEFF"/>
                </a:solidFill>
              </a:rPr>
              <a:pPr>
                <a:defRPr/>
              </a:pPr>
              <a:t>‹#›</a:t>
            </a:fld>
            <a:endParaRPr lang="en-US" dirty="0">
              <a:solidFill>
                <a:srgbClr val="FBFE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11"/>
          </p:nvPr>
        </p:nvSpPr>
        <p:spPr/>
        <p:txBody>
          <a:bodyPr/>
          <a:lstStyle/>
          <a:p>
            <a:r>
              <a:rPr lang="en-AU" dirty="0" smtClean="0"/>
              <a:t>Presentation title  |  Presenter name</a:t>
            </a:r>
            <a:endParaRPr lang="en-AU" dirty="0"/>
          </a:p>
        </p:txBody>
      </p:sp>
      <p:sp>
        <p:nvSpPr>
          <p:cNvPr id="10"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Tree>
    <p:extLst>
      <p:ext uri="{BB962C8B-B14F-4D97-AF65-F5344CB8AC3E}">
        <p14:creationId xmlns:p14="http://schemas.microsoft.com/office/powerpoint/2010/main" val="280961332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11"/>
          </p:nvPr>
        </p:nvSpPr>
        <p:spPr/>
        <p:txBody>
          <a:bodyPr/>
          <a:lstStyle/>
          <a:p>
            <a:r>
              <a:rPr lang="en-AU" dirty="0" smtClean="0"/>
              <a:t>Presentation title  |  Presenter name</a:t>
            </a:r>
            <a:endParaRPr lang="en-AU" dirty="0"/>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Tree>
    <p:extLst>
      <p:ext uri="{BB962C8B-B14F-4D97-AF65-F5344CB8AC3E}">
        <p14:creationId xmlns:p14="http://schemas.microsoft.com/office/powerpoint/2010/main" val="154646637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11"/>
          </p:nvPr>
        </p:nvSpPr>
        <p:spPr/>
        <p:txBody>
          <a:bodyPr/>
          <a:lstStyle/>
          <a:p>
            <a:r>
              <a:rPr lang="en-AU" dirty="0" smtClean="0"/>
              <a:t>Presentation title  |  Presenter name</a:t>
            </a:r>
            <a:endParaRPr lang="en-AU" dirty="0"/>
          </a:p>
        </p:txBody>
      </p:sp>
      <p:sp>
        <p:nvSpPr>
          <p:cNvPr id="6" name="Text Placeholder 7"/>
          <p:cNvSpPr>
            <a:spLocks noGrp="1"/>
          </p:cNvSpPr>
          <p:nvPr>
            <p:ph type="body" sz="quarter" idx="13" hasCustomPrompt="1"/>
          </p:nvPr>
        </p:nvSpPr>
        <p:spPr>
          <a:xfrm>
            <a:off x="360363" y="270000"/>
            <a:ext cx="8460000" cy="853200"/>
          </a:xfrm>
        </p:spPr>
        <p:txBody>
          <a:bodyPr>
            <a:normAutofit/>
          </a:bodyPr>
          <a:lstStyle>
            <a:lvl1pPr marL="0" indent="0">
              <a:lnSpc>
                <a:spcPct val="100000"/>
              </a:lnSpc>
              <a:spcBef>
                <a:spcPts val="0"/>
              </a:spcBef>
              <a:spcAft>
                <a:spcPts val="300"/>
              </a:spcAft>
              <a:buNone/>
              <a:defRPr sz="32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smtClean="0"/>
              <a:t>Click to edit Master title style</a:t>
            </a:r>
          </a:p>
          <a:p>
            <a:pPr lvl="1"/>
            <a:r>
              <a:rPr lang="en-US" dirty="0" smtClean="0"/>
              <a:t>Second level</a:t>
            </a:r>
          </a:p>
        </p:txBody>
      </p:sp>
      <p:sp>
        <p:nvSpPr>
          <p:cNvPr id="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Tree>
    <p:extLst>
      <p:ext uri="{BB962C8B-B14F-4D97-AF65-F5344CB8AC3E}">
        <p14:creationId xmlns:p14="http://schemas.microsoft.com/office/powerpoint/2010/main" val="35983121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58775"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781550"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6" name="Footer Placeholder 5"/>
          <p:cNvSpPr>
            <a:spLocks noGrp="1"/>
          </p:cNvSpPr>
          <p:nvPr>
            <p:ph type="ftr" sz="quarter" idx="11"/>
          </p:nvPr>
        </p:nvSpPr>
        <p:spPr/>
        <p:txBody>
          <a:bodyPr/>
          <a:lstStyle/>
          <a:p>
            <a:r>
              <a:rPr lang="en-AU" dirty="0" smtClean="0"/>
              <a:t>Presentation title  |  Presenter name</a:t>
            </a:r>
            <a:endParaRPr lang="en-AU" dirty="0"/>
          </a:p>
        </p:txBody>
      </p:sp>
      <p:sp>
        <p:nvSpPr>
          <p:cNvPr id="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Tree>
    <p:extLst>
      <p:ext uri="{BB962C8B-B14F-4D97-AF65-F5344CB8AC3E}">
        <p14:creationId xmlns:p14="http://schemas.microsoft.com/office/powerpoint/2010/main" val="42047122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dirty="0" smtClean="0"/>
              <a:t>Presentation title  |  Presenter name</a:t>
            </a:r>
            <a:endParaRPr lang="en-AU" dirty="0"/>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Tree>
    <p:extLst>
      <p:ext uri="{BB962C8B-B14F-4D97-AF65-F5344CB8AC3E}">
        <p14:creationId xmlns:p14="http://schemas.microsoft.com/office/powerpoint/2010/main" val="18960003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23.xml"/><Relationship Id="rId4" Type="http://schemas.openxmlformats.org/officeDocument/2006/relationships/image" Target="../media/image3.w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24.xml"/><Relationship Id="rId4" Type="http://schemas.openxmlformats.org/officeDocument/2006/relationships/image" Target="../media/image3.w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2.xml"/><Relationship Id="rId1" Type="http://schemas.openxmlformats.org/officeDocument/2006/relationships/slideLayout" Target="../slideLayouts/slideLayout25.xml"/><Relationship Id="rId4" Type="http://schemas.openxmlformats.org/officeDocument/2006/relationships/image" Target="../media/image3.wmf"/></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26.xml"/><Relationship Id="rId4" Type="http://schemas.openxmlformats.org/officeDocument/2006/relationships/image" Target="../media/image3.wmf"/></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4.xml"/><Relationship Id="rId1" Type="http://schemas.openxmlformats.org/officeDocument/2006/relationships/slideLayout" Target="../slideLayouts/slideLayout27.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5.xml"/><Relationship Id="rId1" Type="http://schemas.openxmlformats.org/officeDocument/2006/relationships/slideLayout" Target="../slideLayouts/slideLayout28.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1.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5.xml"/><Relationship Id="rId4" Type="http://schemas.openxmlformats.org/officeDocument/2006/relationships/image" Target="../media/image3.wmf"/></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4.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5.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6.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8.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9.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40.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41.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42.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6.xml"/><Relationship Id="rId4" Type="http://schemas.openxmlformats.org/officeDocument/2006/relationships/image" Target="../media/image3.wmf"/></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1.emf"/><Relationship Id="rId5" Type="http://schemas.openxmlformats.org/officeDocument/2006/relationships/theme" Target="../theme/theme30.xml"/><Relationship Id="rId4" Type="http://schemas.openxmlformats.org/officeDocument/2006/relationships/slideLayout" Target="../slideLayouts/slideLayout48.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1.xml"/><Relationship Id="rId1" Type="http://schemas.openxmlformats.org/officeDocument/2006/relationships/slideLayout" Target="../slideLayouts/slideLayout49.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50.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51.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52.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53.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54.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55.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56.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7.xml"/><Relationship Id="rId4" Type="http://schemas.openxmlformats.org/officeDocument/2006/relationships/image" Target="../media/image3.wmf"/></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8.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9.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60.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8.xml"/><Relationship Id="rId4" Type="http://schemas.openxmlformats.org/officeDocument/2006/relationships/image" Target="../media/image3.w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19.xml"/><Relationship Id="rId4" Type="http://schemas.openxmlformats.org/officeDocument/2006/relationships/image" Target="../media/image3.w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20.xml"/><Relationship Id="rId4" Type="http://schemas.openxmlformats.org/officeDocument/2006/relationships/image" Target="../media/image3.w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21.xml"/><Relationship Id="rId4" Type="http://schemas.openxmlformats.org/officeDocument/2006/relationships/image" Target="../media/image3.w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22.xml"/><Relationship Id="rId4" Type="http://schemas.openxmlformats.org/officeDocument/2006/relationships/image" Target="../media/image3.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9525" y="6051550"/>
            <a:ext cx="9169400" cy="849313"/>
            <a:chOff x="-9525" y="6051550"/>
            <a:chExt cx="9169400" cy="849313"/>
          </a:xfrm>
        </p:grpSpPr>
        <p:sp>
          <p:nvSpPr>
            <p:cNvPr id="8"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a:defRPr/>
              </a:pPr>
              <a:endParaRPr lang="en-AU" dirty="0"/>
            </a:p>
          </p:txBody>
        </p:sp>
        <p:sp>
          <p:nvSpPr>
            <p:cNvPr id="9" name="Rectangle 6"/>
            <p:cNvSpPr>
              <a:spLocks noChangeArrowheads="1"/>
            </p:cNvSpPr>
            <p:nvPr userDrawn="1"/>
          </p:nvSpPr>
          <p:spPr bwMode="auto">
            <a:xfrm>
              <a:off x="1588" y="6367463"/>
              <a:ext cx="9142412" cy="490537"/>
            </a:xfrm>
            <a:prstGeom prst="rect">
              <a:avLst/>
            </a:prstGeom>
            <a:solidFill>
              <a:schemeClr val="accent2"/>
            </a:solidFill>
            <a:ln>
              <a:noFill/>
            </a:ln>
            <a:extLst/>
          </p:spPr>
          <p:txBody>
            <a:bodyPr/>
            <a:lstStyle/>
            <a:p>
              <a:pPr>
                <a:defRPr/>
              </a:pPr>
              <a:endParaRPr lang="en-AU" dirty="0"/>
            </a:p>
          </p:txBody>
        </p:sp>
        <p:sp>
          <p:nvSpPr>
            <p:cNvPr id="10" name="Rectangle 7"/>
            <p:cNvSpPr>
              <a:spLocks noChangeArrowheads="1"/>
            </p:cNvSpPr>
            <p:nvPr userDrawn="1"/>
          </p:nvSpPr>
          <p:spPr bwMode="auto">
            <a:xfrm>
              <a:off x="1588" y="6367463"/>
              <a:ext cx="9142412" cy="490537"/>
            </a:xfrm>
            <a:prstGeom prst="rect">
              <a:avLst/>
            </a:prstGeom>
            <a:noFill/>
            <a:ln>
              <a:noFill/>
            </a:ln>
            <a:extLst/>
          </p:spPr>
          <p:txBody>
            <a:bodyPr/>
            <a:lstStyle/>
            <a:p>
              <a:pPr>
                <a:defRPr/>
              </a:pPr>
              <a:endParaRPr lang="en-AU" dirty="0"/>
            </a:p>
          </p:txBody>
        </p:sp>
        <p:sp>
          <p:nvSpPr>
            <p:cNvPr id="11" name="Freeform 8"/>
            <p:cNvSpPr>
              <a:spLocks noEditPoints="1"/>
            </p:cNvSpPr>
            <p:nvPr userDrawn="1"/>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a:defRPr/>
              </a:pPr>
              <a:endParaRPr lang="en-AU" dirty="0"/>
            </a:p>
          </p:txBody>
        </p:sp>
        <p:sp>
          <p:nvSpPr>
            <p:cNvPr id="12"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dirty="0"/>
            </a:p>
          </p:txBody>
        </p:sp>
        <p:sp>
          <p:nvSpPr>
            <p:cNvPr id="13"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dirty="0"/>
            </a:p>
          </p:txBody>
        </p:sp>
        <p:sp>
          <p:nvSpPr>
            <p:cNvPr id="14" name="Freeform 11"/>
            <p:cNvSpPr>
              <a:spLocks/>
            </p:cNvSpPr>
            <p:nvPr userDrawn="1"/>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p:spPr>
          <p:txBody>
            <a:bodyPr/>
            <a:lstStyle/>
            <a:p>
              <a:pPr>
                <a:defRPr/>
              </a:pPr>
              <a:endParaRPr lang="en-AU" dirty="0"/>
            </a:p>
          </p:txBody>
        </p:sp>
        <p:sp>
          <p:nvSpPr>
            <p:cNvPr id="1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a:defRPr/>
              </a:pPr>
              <a:endParaRPr lang="en-US" dirty="0"/>
            </a:p>
          </p:txBody>
        </p:sp>
        <p:sp>
          <p:nvSpPr>
            <p:cNvPr id="16"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a:defRPr/>
              </a:pPr>
              <a:endParaRPr lang="en-US" dirty="0"/>
            </a:p>
          </p:txBody>
        </p:sp>
        <p:pic>
          <p:nvPicPr>
            <p:cNvPr id="17" name="Picture 78"/>
            <p:cNvPicPr>
              <a:picLocks noChangeAspect="1" noChangeArrowheads="1"/>
            </p:cNvPicPr>
            <p:nvPr/>
          </p:nvPicPr>
          <p:blipFill>
            <a:blip r:embed="rId16" cstate="print"/>
            <a:srcRect/>
            <a:stretch>
              <a:fillRect/>
            </a:stretch>
          </p:blipFill>
          <p:spPr bwMode="auto">
            <a:xfrm>
              <a:off x="8459788" y="6191250"/>
              <a:ext cx="454025" cy="454025"/>
            </a:xfrm>
            <a:prstGeom prst="rect">
              <a:avLst/>
            </a:prstGeom>
            <a:noFill/>
            <a:ln w="9525">
              <a:noFill/>
              <a:miter lim="800000"/>
              <a:headEnd/>
              <a:tailEnd/>
            </a:ln>
          </p:spPr>
        </p:pic>
      </p:grpSp>
      <p:sp>
        <p:nvSpPr>
          <p:cNvPr id="2" name="Title Placeholder 1"/>
          <p:cNvSpPr>
            <a:spLocks noGrp="1"/>
          </p:cNvSpPr>
          <p:nvPr>
            <p:ph type="title"/>
          </p:nvPr>
        </p:nvSpPr>
        <p:spPr>
          <a:xfrm>
            <a:off x="358776" y="274638"/>
            <a:ext cx="8461374" cy="852487"/>
          </a:xfrm>
          <a:prstGeom prst="rect">
            <a:avLst/>
          </a:prstGeom>
        </p:spPr>
        <p:txBody>
          <a:bodyPr vert="horz" lIns="0" tIns="0" rIns="0" bIns="0" rtlCol="0" anchor="t" anchorCtr="0">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358775" y="1268413"/>
            <a:ext cx="8461375" cy="4572855"/>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3"/>
          </p:nvPr>
        </p:nvSpPr>
        <p:spPr>
          <a:xfrm>
            <a:off x="677991" y="6504332"/>
            <a:ext cx="6083845" cy="124274"/>
          </a:xfrm>
          <a:prstGeom prst="rect">
            <a:avLst/>
          </a:prstGeom>
        </p:spPr>
        <p:txBody>
          <a:bodyPr vert="horz" lIns="0" tIns="0" rIns="0" bIns="0" rtlCol="0" anchor="ctr"/>
          <a:lstStyle>
            <a:lvl1pPr algn="l">
              <a:defRPr sz="900">
                <a:solidFill>
                  <a:srgbClr val="FFFFFF"/>
                </a:solidFill>
              </a:defRPr>
            </a:lvl1pPr>
          </a:lstStyle>
          <a:p>
            <a:r>
              <a:rPr lang="en-AU" dirty="0" smtClean="0"/>
              <a:t>Presentation title  |  Presenter name</a:t>
            </a:r>
            <a:endParaRPr lang="en-AU" dirty="0"/>
          </a:p>
        </p:txBody>
      </p:sp>
      <p:sp>
        <p:nvSpPr>
          <p:cNvPr id="1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
        <p:nvSpPr>
          <p:cNvPr id="36" name="AutoShape 4"/>
          <p:cNvSpPr>
            <a:spLocks noChangeAspect="1" noChangeArrowheads="1" noTextEdit="1"/>
          </p:cNvSpPr>
          <p:nvPr/>
        </p:nvSpPr>
        <p:spPr bwMode="auto">
          <a:xfrm>
            <a:off x="3175" y="3326606"/>
            <a:ext cx="9161463" cy="801687"/>
          </a:xfrm>
          <a:prstGeom prst="rect">
            <a:avLst/>
          </a:prstGeom>
          <a:noFill/>
          <a:ln>
            <a:noFill/>
          </a:ln>
          <a:extLst/>
        </p:spPr>
        <p:txBody>
          <a:bodyPr/>
          <a:lstStyle/>
          <a:p>
            <a:pPr>
              <a:defRPr/>
            </a:pPr>
            <a:endParaRPr lang="en-AU" dirty="0"/>
          </a:p>
        </p:txBody>
      </p:sp>
      <p:sp>
        <p:nvSpPr>
          <p:cNvPr id="38" name="Rectangle 7"/>
          <p:cNvSpPr>
            <a:spLocks noChangeArrowheads="1"/>
          </p:cNvSpPr>
          <p:nvPr/>
        </p:nvSpPr>
        <p:spPr bwMode="auto">
          <a:xfrm>
            <a:off x="12701" y="3637756"/>
            <a:ext cx="9142412" cy="490537"/>
          </a:xfrm>
          <a:prstGeom prst="rect">
            <a:avLst/>
          </a:prstGeom>
          <a:noFill/>
          <a:ln>
            <a:noFill/>
          </a:ln>
          <a:extLst/>
        </p:spPr>
        <p:txBody>
          <a:bodyPr/>
          <a:lstStyle/>
          <a:p>
            <a:pPr>
              <a:defRPr/>
            </a:pPr>
            <a:endParaRPr lang="en-AU" dirty="0"/>
          </a:p>
        </p:txBody>
      </p:sp>
      <p:sp>
        <p:nvSpPr>
          <p:cNvPr id="43" name="AutoShape 81"/>
          <p:cNvSpPr>
            <a:spLocks noChangeAspect="1" noChangeArrowheads="1" noTextEdit="1"/>
          </p:cNvSpPr>
          <p:nvPr/>
        </p:nvSpPr>
        <p:spPr bwMode="auto">
          <a:xfrm>
            <a:off x="1588" y="3321843"/>
            <a:ext cx="9169400" cy="849313"/>
          </a:xfrm>
          <a:prstGeom prst="rect">
            <a:avLst/>
          </a:prstGeom>
          <a:noFill/>
          <a:ln w="9525">
            <a:noFill/>
            <a:miter lim="800000"/>
            <a:headEnd/>
            <a:tailEnd/>
          </a:ln>
        </p:spPr>
        <p:txBody>
          <a:bodyPr/>
          <a:lstStyle/>
          <a:p>
            <a:pPr>
              <a:defRPr/>
            </a:pPr>
            <a:endParaRPr lang="en-US" dirty="0"/>
          </a:p>
        </p:txBody>
      </p:sp>
      <p:sp>
        <p:nvSpPr>
          <p:cNvPr id="44" name="Rectangle 84"/>
          <p:cNvSpPr>
            <a:spLocks noChangeArrowheads="1"/>
          </p:cNvSpPr>
          <p:nvPr/>
        </p:nvSpPr>
        <p:spPr bwMode="auto">
          <a:xfrm>
            <a:off x="1588" y="3626643"/>
            <a:ext cx="9167813" cy="544513"/>
          </a:xfrm>
          <a:prstGeom prst="rect">
            <a:avLst/>
          </a:prstGeom>
          <a:noFill/>
          <a:ln w="9525">
            <a:noFill/>
            <a:miter lim="800000"/>
            <a:headEnd/>
            <a:tailEnd/>
          </a:ln>
        </p:spPr>
        <p:txBody>
          <a:bodyPr/>
          <a:lstStyle/>
          <a:p>
            <a:pPr>
              <a:defRPr/>
            </a:pPr>
            <a:endParaRPr lang="en-US" dirty="0"/>
          </a:p>
        </p:txBody>
      </p:sp>
    </p:spTree>
    <p:extLst>
      <p:ext uri="{BB962C8B-B14F-4D97-AF65-F5344CB8AC3E}">
        <p14:creationId xmlns:p14="http://schemas.microsoft.com/office/powerpoint/2010/main" val="2723935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80" r:id="rId6"/>
    <p:sldLayoutId id="2147483679" r:id="rId7"/>
    <p:sldLayoutId id="2147483661" r:id="rId8"/>
    <p:sldLayoutId id="2147483663" r:id="rId9"/>
    <p:sldLayoutId id="2147483664" r:id="rId10"/>
    <p:sldLayoutId id="2147483667" r:id="rId11"/>
    <p:sldLayoutId id="2147483665" r:id="rId12"/>
    <p:sldLayoutId id="2147483682" r:id="rId13"/>
    <p:sldLayoutId id="2147483681" r:id="rId14"/>
  </p:sldLayoutIdLst>
  <p:timing>
    <p:tnLst>
      <p:par>
        <p:cTn id="1" dur="indefinite" restart="never" nodeType="tmRoot"/>
      </p:par>
    </p:tnLst>
  </p:timing>
  <p:hf hdr="0" dt="0"/>
  <p:txStyles>
    <p:titleStyle>
      <a:lvl1pPr algn="l" defTabSz="914400" rtl="0" eaLnBrk="1" latinLnBrk="0" hangingPunct="1">
        <a:spcBef>
          <a:spcPct val="0"/>
        </a:spcBef>
        <a:buNone/>
        <a:defRPr sz="3600" b="1" kern="1200">
          <a:solidFill>
            <a:schemeClr val="accent2"/>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3" cstate="print"/>
            <a:srcRect/>
            <a:stretch>
              <a:fillRect/>
            </a:stretch>
          </p:blipFill>
          <p:spPr bwMode="auto">
            <a:xfrm>
              <a:off x="4762" y="3991"/>
              <a:ext cx="841" cy="265"/>
            </a:xfrm>
            <a:prstGeom prst="rect">
              <a:avLst/>
            </a:prstGeom>
            <a:noFill/>
            <a:ln w="9525">
              <a:noFill/>
              <a:miter lim="800000"/>
              <a:headEnd/>
              <a:tailEnd/>
            </a:ln>
          </p:spPr>
        </p:pic>
        <p:grpSp>
          <p:nvGrpSpPr>
            <p:cNvPr id="1031" name="Group 19"/>
            <p:cNvGrpSpPr>
              <a:grpSpLocks/>
            </p:cNvGrpSpPr>
            <p:nvPr/>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034" name="Picture 18" descr="flagships_ppt_slide"/>
              <p:cNvPicPr>
                <a:picLocks noChangeAspect="1" noChangeArrowheads="1"/>
              </p:cNvPicPr>
              <p:nvPr userDrawn="1"/>
            </p:nvPicPr>
            <p:blipFill>
              <a:blip r:embed="rId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3" y="82550"/>
            <a:ext cx="7429500" cy="935038"/>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0" y="1384300"/>
            <a:ext cx="7364413"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cs typeface="+mn-cs"/>
              </a:defRPr>
            </a:lvl1pPr>
          </a:lstStyle>
          <a:p>
            <a:pPr fontAlgn="base">
              <a:spcBef>
                <a:spcPct val="0"/>
              </a:spcBef>
              <a:spcAft>
                <a:spcPct val="0"/>
              </a:spcAft>
              <a:defRPr/>
            </a:pPr>
            <a:r>
              <a:rPr lang="en-AU">
                <a:solidFill>
                  <a:srgbClr val="000000"/>
                </a:solidFill>
              </a:rPr>
              <a:t>Erosion model development for APSIM</a:t>
            </a:r>
          </a:p>
        </p:txBody>
      </p:sp>
    </p:spTree>
  </p:cSld>
  <p:clrMap bg1="lt1" tx1="dk1" bg2="lt2" tx2="dk2" accent1="accent1" accent2="accent2" accent3="accent3" accent4="accent4" accent5="accent5" accent6="accent6" hlink="hlink" folHlink="folHlink"/>
  <p:sldLayoutIdLst>
    <p:sldLayoutId id="2147483700" r:id="rId1"/>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mn-ea"/>
          <a:cs typeface="+mn-cs"/>
        </a:defRPr>
      </a:lvl1pPr>
      <a:lvl2pPr marL="542925" indent="-180975" algn="l" rtl="0" eaLnBrk="0" fontAlgn="base" hangingPunct="0">
        <a:spcBef>
          <a:spcPct val="20000"/>
        </a:spcBef>
        <a:spcAft>
          <a:spcPct val="0"/>
        </a:spcAft>
        <a:buClr>
          <a:schemeClr val="tx1"/>
        </a:buClr>
        <a:buChar char="•"/>
        <a:defRPr>
          <a:solidFill>
            <a:schemeClr val="tx1"/>
          </a:solidFill>
          <a:latin typeface="+mn-lt"/>
        </a:defRPr>
      </a:lvl2pPr>
      <a:lvl3pPr marL="904875" indent="-182563" algn="l" rtl="0" eaLnBrk="0" fontAlgn="base" hangingPunct="0">
        <a:spcBef>
          <a:spcPct val="20000"/>
        </a:spcBef>
        <a:spcAft>
          <a:spcPct val="0"/>
        </a:spcAft>
        <a:buChar char="•"/>
        <a:defRPr sz="1600">
          <a:solidFill>
            <a:schemeClr val="tx1"/>
          </a:solidFill>
          <a:latin typeface="+mn-lt"/>
        </a:defRPr>
      </a:lvl3pPr>
      <a:lvl4pPr marL="1262063" indent="-177800" algn="l" rtl="0" eaLnBrk="0" fontAlgn="base" hangingPunct="0">
        <a:spcBef>
          <a:spcPct val="20000"/>
        </a:spcBef>
        <a:spcAft>
          <a:spcPct val="0"/>
        </a:spcAft>
        <a:buChar char="•"/>
        <a:defRPr sz="1400">
          <a:solidFill>
            <a:schemeClr val="tx1"/>
          </a:solidFill>
          <a:latin typeface="+mn-lt"/>
        </a:defRPr>
      </a:lvl4pPr>
      <a:lvl5pPr marL="1624013" indent="-182563" algn="l" rtl="0" eaLnBrk="0" fontAlgn="base" hangingPunct="0">
        <a:spcBef>
          <a:spcPct val="20000"/>
        </a:spcBef>
        <a:spcAft>
          <a:spcPct val="0"/>
        </a:spcAft>
        <a:buChar char="•"/>
        <a:defRPr sz="1400">
          <a:solidFill>
            <a:schemeClr val="tx1"/>
          </a:solidFill>
          <a:latin typeface="+mn-lt"/>
        </a:defRPr>
      </a:lvl5pPr>
      <a:lvl6pPr marL="2081213" indent="-182563" algn="l" rtl="0" fontAlgn="base">
        <a:spcBef>
          <a:spcPct val="20000"/>
        </a:spcBef>
        <a:spcAft>
          <a:spcPct val="0"/>
        </a:spcAft>
        <a:buChar char="•"/>
        <a:defRPr sz="1400">
          <a:solidFill>
            <a:schemeClr val="tx1"/>
          </a:solidFill>
          <a:latin typeface="+mn-lt"/>
        </a:defRPr>
      </a:lvl6pPr>
      <a:lvl7pPr marL="2538413" indent="-182563" algn="l" rtl="0" fontAlgn="base">
        <a:spcBef>
          <a:spcPct val="20000"/>
        </a:spcBef>
        <a:spcAft>
          <a:spcPct val="0"/>
        </a:spcAft>
        <a:buChar char="•"/>
        <a:defRPr sz="1400">
          <a:solidFill>
            <a:schemeClr val="tx1"/>
          </a:solidFill>
          <a:latin typeface="+mn-lt"/>
        </a:defRPr>
      </a:lvl7pPr>
      <a:lvl8pPr marL="2995613" indent="-182563" algn="l" rtl="0" fontAlgn="base">
        <a:spcBef>
          <a:spcPct val="20000"/>
        </a:spcBef>
        <a:spcAft>
          <a:spcPct val="0"/>
        </a:spcAft>
        <a:buChar char="•"/>
        <a:defRPr sz="1400">
          <a:solidFill>
            <a:schemeClr val="tx1"/>
          </a:solidFill>
          <a:latin typeface="+mn-lt"/>
        </a:defRPr>
      </a:lvl8pPr>
      <a:lvl9pPr marL="3452813" indent="-182563"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3" cstate="print"/>
            <a:srcRect/>
            <a:stretch>
              <a:fillRect/>
            </a:stretch>
          </p:blipFill>
          <p:spPr bwMode="auto">
            <a:xfrm>
              <a:off x="4762" y="3991"/>
              <a:ext cx="841" cy="265"/>
            </a:xfrm>
            <a:prstGeom prst="rect">
              <a:avLst/>
            </a:prstGeom>
            <a:noFill/>
            <a:ln w="9525">
              <a:noFill/>
              <a:miter lim="800000"/>
              <a:headEnd/>
              <a:tailEnd/>
            </a:ln>
          </p:spPr>
        </p:pic>
        <p:grpSp>
          <p:nvGrpSpPr>
            <p:cNvPr id="1031" name="Group 19"/>
            <p:cNvGrpSpPr>
              <a:grpSpLocks/>
            </p:cNvGrpSpPr>
            <p:nvPr/>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034" name="Picture 18" descr="flagships_ppt_slide"/>
              <p:cNvPicPr>
                <a:picLocks noChangeAspect="1" noChangeArrowheads="1"/>
              </p:cNvPicPr>
              <p:nvPr userDrawn="1"/>
            </p:nvPicPr>
            <p:blipFill>
              <a:blip r:embed="rId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3" y="82550"/>
            <a:ext cx="7429500" cy="935038"/>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0" y="1384300"/>
            <a:ext cx="7364413"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cs typeface="+mn-cs"/>
              </a:defRPr>
            </a:lvl1pPr>
          </a:lstStyle>
          <a:p>
            <a:pPr fontAlgn="base">
              <a:spcBef>
                <a:spcPct val="0"/>
              </a:spcBef>
              <a:spcAft>
                <a:spcPct val="0"/>
              </a:spcAft>
              <a:defRPr/>
            </a:pPr>
            <a:r>
              <a:rPr lang="en-AU">
                <a:solidFill>
                  <a:srgbClr val="000000"/>
                </a:solidFill>
              </a:rPr>
              <a:t>Erosion model development for APSIM</a:t>
            </a:r>
          </a:p>
        </p:txBody>
      </p:sp>
    </p:spTree>
  </p:cSld>
  <p:clrMap bg1="lt1" tx1="dk1" bg2="lt2" tx2="dk2" accent1="accent1" accent2="accent2" accent3="accent3" accent4="accent4" accent5="accent5" accent6="accent6" hlink="hlink" folHlink="folHlink"/>
  <p:sldLayoutIdLst>
    <p:sldLayoutId id="2147483702" r:id="rId1"/>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mn-ea"/>
          <a:cs typeface="+mn-cs"/>
        </a:defRPr>
      </a:lvl1pPr>
      <a:lvl2pPr marL="542925" indent="-180975" algn="l" rtl="0" eaLnBrk="0" fontAlgn="base" hangingPunct="0">
        <a:spcBef>
          <a:spcPct val="20000"/>
        </a:spcBef>
        <a:spcAft>
          <a:spcPct val="0"/>
        </a:spcAft>
        <a:buClr>
          <a:schemeClr val="tx1"/>
        </a:buClr>
        <a:buChar char="•"/>
        <a:defRPr>
          <a:solidFill>
            <a:schemeClr val="tx1"/>
          </a:solidFill>
          <a:latin typeface="+mn-lt"/>
        </a:defRPr>
      </a:lvl2pPr>
      <a:lvl3pPr marL="904875" indent="-182563" algn="l" rtl="0" eaLnBrk="0" fontAlgn="base" hangingPunct="0">
        <a:spcBef>
          <a:spcPct val="20000"/>
        </a:spcBef>
        <a:spcAft>
          <a:spcPct val="0"/>
        </a:spcAft>
        <a:buChar char="•"/>
        <a:defRPr sz="1600">
          <a:solidFill>
            <a:schemeClr val="tx1"/>
          </a:solidFill>
          <a:latin typeface="+mn-lt"/>
        </a:defRPr>
      </a:lvl3pPr>
      <a:lvl4pPr marL="1262063" indent="-177800" algn="l" rtl="0" eaLnBrk="0" fontAlgn="base" hangingPunct="0">
        <a:spcBef>
          <a:spcPct val="20000"/>
        </a:spcBef>
        <a:spcAft>
          <a:spcPct val="0"/>
        </a:spcAft>
        <a:buChar char="•"/>
        <a:defRPr sz="1400">
          <a:solidFill>
            <a:schemeClr val="tx1"/>
          </a:solidFill>
          <a:latin typeface="+mn-lt"/>
        </a:defRPr>
      </a:lvl4pPr>
      <a:lvl5pPr marL="1624013" indent="-182563" algn="l" rtl="0" eaLnBrk="0" fontAlgn="base" hangingPunct="0">
        <a:spcBef>
          <a:spcPct val="20000"/>
        </a:spcBef>
        <a:spcAft>
          <a:spcPct val="0"/>
        </a:spcAft>
        <a:buChar char="•"/>
        <a:defRPr sz="1400">
          <a:solidFill>
            <a:schemeClr val="tx1"/>
          </a:solidFill>
          <a:latin typeface="+mn-lt"/>
        </a:defRPr>
      </a:lvl5pPr>
      <a:lvl6pPr marL="2081213" indent="-182563" algn="l" rtl="0" fontAlgn="base">
        <a:spcBef>
          <a:spcPct val="20000"/>
        </a:spcBef>
        <a:spcAft>
          <a:spcPct val="0"/>
        </a:spcAft>
        <a:buChar char="•"/>
        <a:defRPr sz="1400">
          <a:solidFill>
            <a:schemeClr val="tx1"/>
          </a:solidFill>
          <a:latin typeface="+mn-lt"/>
        </a:defRPr>
      </a:lvl6pPr>
      <a:lvl7pPr marL="2538413" indent="-182563" algn="l" rtl="0" fontAlgn="base">
        <a:spcBef>
          <a:spcPct val="20000"/>
        </a:spcBef>
        <a:spcAft>
          <a:spcPct val="0"/>
        </a:spcAft>
        <a:buChar char="•"/>
        <a:defRPr sz="1400">
          <a:solidFill>
            <a:schemeClr val="tx1"/>
          </a:solidFill>
          <a:latin typeface="+mn-lt"/>
        </a:defRPr>
      </a:lvl7pPr>
      <a:lvl8pPr marL="2995613" indent="-182563" algn="l" rtl="0" fontAlgn="base">
        <a:spcBef>
          <a:spcPct val="20000"/>
        </a:spcBef>
        <a:spcAft>
          <a:spcPct val="0"/>
        </a:spcAft>
        <a:buChar char="•"/>
        <a:defRPr sz="1400">
          <a:solidFill>
            <a:schemeClr val="tx1"/>
          </a:solidFill>
          <a:latin typeface="+mn-lt"/>
        </a:defRPr>
      </a:lvl8pPr>
      <a:lvl9pPr marL="3452813" indent="-182563"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3" cstate="print"/>
            <a:srcRect/>
            <a:stretch>
              <a:fillRect/>
            </a:stretch>
          </p:blipFill>
          <p:spPr bwMode="auto">
            <a:xfrm>
              <a:off x="4762" y="3991"/>
              <a:ext cx="841" cy="265"/>
            </a:xfrm>
            <a:prstGeom prst="rect">
              <a:avLst/>
            </a:prstGeom>
            <a:noFill/>
            <a:ln w="9525">
              <a:noFill/>
              <a:miter lim="800000"/>
              <a:headEnd/>
              <a:tailEnd/>
            </a:ln>
          </p:spPr>
        </p:pic>
        <p:grpSp>
          <p:nvGrpSpPr>
            <p:cNvPr id="1031" name="Group 19"/>
            <p:cNvGrpSpPr>
              <a:grpSpLocks/>
            </p:cNvGrpSpPr>
            <p:nvPr/>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034" name="Picture 18" descr="flagships_ppt_slide"/>
              <p:cNvPicPr>
                <a:picLocks noChangeAspect="1" noChangeArrowheads="1"/>
              </p:cNvPicPr>
              <p:nvPr userDrawn="1"/>
            </p:nvPicPr>
            <p:blipFill>
              <a:blip r:embed="rId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3" y="82550"/>
            <a:ext cx="7429500" cy="935038"/>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0" y="1384300"/>
            <a:ext cx="7364413"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cs typeface="+mn-cs"/>
              </a:defRPr>
            </a:lvl1pPr>
          </a:lstStyle>
          <a:p>
            <a:pPr fontAlgn="base">
              <a:spcBef>
                <a:spcPct val="0"/>
              </a:spcBef>
              <a:spcAft>
                <a:spcPct val="0"/>
              </a:spcAft>
              <a:defRPr/>
            </a:pPr>
            <a:r>
              <a:rPr lang="en-AU">
                <a:solidFill>
                  <a:srgbClr val="000000"/>
                </a:solidFill>
              </a:rPr>
              <a:t>Erosion model development for APSIM</a:t>
            </a:r>
          </a:p>
        </p:txBody>
      </p:sp>
    </p:spTree>
  </p:cSld>
  <p:clrMap bg1="lt1" tx1="dk1" bg2="lt2" tx2="dk2" accent1="accent1" accent2="accent2" accent3="accent3" accent4="accent4" accent5="accent5" accent6="accent6" hlink="hlink" folHlink="folHlink"/>
  <p:sldLayoutIdLst>
    <p:sldLayoutId id="2147483704" r:id="rId1"/>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mn-ea"/>
          <a:cs typeface="+mn-cs"/>
        </a:defRPr>
      </a:lvl1pPr>
      <a:lvl2pPr marL="542925" indent="-180975" algn="l" rtl="0" eaLnBrk="0" fontAlgn="base" hangingPunct="0">
        <a:spcBef>
          <a:spcPct val="20000"/>
        </a:spcBef>
        <a:spcAft>
          <a:spcPct val="0"/>
        </a:spcAft>
        <a:buClr>
          <a:schemeClr val="tx1"/>
        </a:buClr>
        <a:buChar char="•"/>
        <a:defRPr>
          <a:solidFill>
            <a:schemeClr val="tx1"/>
          </a:solidFill>
          <a:latin typeface="+mn-lt"/>
        </a:defRPr>
      </a:lvl2pPr>
      <a:lvl3pPr marL="904875" indent="-182563" algn="l" rtl="0" eaLnBrk="0" fontAlgn="base" hangingPunct="0">
        <a:spcBef>
          <a:spcPct val="20000"/>
        </a:spcBef>
        <a:spcAft>
          <a:spcPct val="0"/>
        </a:spcAft>
        <a:buChar char="•"/>
        <a:defRPr sz="1600">
          <a:solidFill>
            <a:schemeClr val="tx1"/>
          </a:solidFill>
          <a:latin typeface="+mn-lt"/>
        </a:defRPr>
      </a:lvl3pPr>
      <a:lvl4pPr marL="1262063" indent="-177800" algn="l" rtl="0" eaLnBrk="0" fontAlgn="base" hangingPunct="0">
        <a:spcBef>
          <a:spcPct val="20000"/>
        </a:spcBef>
        <a:spcAft>
          <a:spcPct val="0"/>
        </a:spcAft>
        <a:buChar char="•"/>
        <a:defRPr sz="1400">
          <a:solidFill>
            <a:schemeClr val="tx1"/>
          </a:solidFill>
          <a:latin typeface="+mn-lt"/>
        </a:defRPr>
      </a:lvl4pPr>
      <a:lvl5pPr marL="1624013" indent="-182563" algn="l" rtl="0" eaLnBrk="0" fontAlgn="base" hangingPunct="0">
        <a:spcBef>
          <a:spcPct val="20000"/>
        </a:spcBef>
        <a:spcAft>
          <a:spcPct val="0"/>
        </a:spcAft>
        <a:buChar char="•"/>
        <a:defRPr sz="1400">
          <a:solidFill>
            <a:schemeClr val="tx1"/>
          </a:solidFill>
          <a:latin typeface="+mn-lt"/>
        </a:defRPr>
      </a:lvl5pPr>
      <a:lvl6pPr marL="2081213" indent="-182563" algn="l" rtl="0" fontAlgn="base">
        <a:spcBef>
          <a:spcPct val="20000"/>
        </a:spcBef>
        <a:spcAft>
          <a:spcPct val="0"/>
        </a:spcAft>
        <a:buChar char="•"/>
        <a:defRPr sz="1400">
          <a:solidFill>
            <a:schemeClr val="tx1"/>
          </a:solidFill>
          <a:latin typeface="+mn-lt"/>
        </a:defRPr>
      </a:lvl6pPr>
      <a:lvl7pPr marL="2538413" indent="-182563" algn="l" rtl="0" fontAlgn="base">
        <a:spcBef>
          <a:spcPct val="20000"/>
        </a:spcBef>
        <a:spcAft>
          <a:spcPct val="0"/>
        </a:spcAft>
        <a:buChar char="•"/>
        <a:defRPr sz="1400">
          <a:solidFill>
            <a:schemeClr val="tx1"/>
          </a:solidFill>
          <a:latin typeface="+mn-lt"/>
        </a:defRPr>
      </a:lvl7pPr>
      <a:lvl8pPr marL="2995613" indent="-182563" algn="l" rtl="0" fontAlgn="base">
        <a:spcBef>
          <a:spcPct val="20000"/>
        </a:spcBef>
        <a:spcAft>
          <a:spcPct val="0"/>
        </a:spcAft>
        <a:buChar char="•"/>
        <a:defRPr sz="1400">
          <a:solidFill>
            <a:schemeClr val="tx1"/>
          </a:solidFill>
          <a:latin typeface="+mn-lt"/>
        </a:defRPr>
      </a:lvl8pPr>
      <a:lvl9pPr marL="3452813" indent="-182563"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3" cstate="print"/>
            <a:srcRect/>
            <a:stretch>
              <a:fillRect/>
            </a:stretch>
          </p:blipFill>
          <p:spPr bwMode="auto">
            <a:xfrm>
              <a:off x="4762" y="3991"/>
              <a:ext cx="841" cy="265"/>
            </a:xfrm>
            <a:prstGeom prst="rect">
              <a:avLst/>
            </a:prstGeom>
            <a:noFill/>
            <a:ln w="9525">
              <a:noFill/>
              <a:miter lim="800000"/>
              <a:headEnd/>
              <a:tailEnd/>
            </a:ln>
          </p:spPr>
        </p:pic>
        <p:grpSp>
          <p:nvGrpSpPr>
            <p:cNvPr id="1031" name="Group 19"/>
            <p:cNvGrpSpPr>
              <a:grpSpLocks/>
            </p:cNvGrpSpPr>
            <p:nvPr/>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034" name="Picture 18" descr="flagships_ppt_slide"/>
              <p:cNvPicPr>
                <a:picLocks noChangeAspect="1" noChangeArrowheads="1"/>
              </p:cNvPicPr>
              <p:nvPr userDrawn="1"/>
            </p:nvPicPr>
            <p:blipFill>
              <a:blip r:embed="rId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3" y="82550"/>
            <a:ext cx="7429500" cy="935038"/>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0" y="1384300"/>
            <a:ext cx="7364413"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cs typeface="+mn-cs"/>
              </a:defRPr>
            </a:lvl1pPr>
          </a:lstStyle>
          <a:p>
            <a:pPr fontAlgn="base">
              <a:spcBef>
                <a:spcPct val="0"/>
              </a:spcBef>
              <a:spcAft>
                <a:spcPct val="0"/>
              </a:spcAft>
              <a:defRPr/>
            </a:pPr>
            <a:r>
              <a:rPr lang="en-AU">
                <a:solidFill>
                  <a:srgbClr val="000000"/>
                </a:solidFill>
              </a:rPr>
              <a:t>Erosion model development for APSIM</a:t>
            </a:r>
          </a:p>
        </p:txBody>
      </p:sp>
    </p:spTree>
  </p:cSld>
  <p:clrMap bg1="lt1" tx1="dk1" bg2="lt2" tx2="dk2" accent1="accent1" accent2="accent2" accent3="accent3" accent4="accent4" accent5="accent5" accent6="accent6" hlink="hlink" folHlink="folHlink"/>
  <p:sldLayoutIdLst>
    <p:sldLayoutId id="2147483706" r:id="rId1"/>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mn-ea"/>
          <a:cs typeface="+mn-cs"/>
        </a:defRPr>
      </a:lvl1pPr>
      <a:lvl2pPr marL="542925" indent="-180975" algn="l" rtl="0" eaLnBrk="0" fontAlgn="base" hangingPunct="0">
        <a:spcBef>
          <a:spcPct val="20000"/>
        </a:spcBef>
        <a:spcAft>
          <a:spcPct val="0"/>
        </a:spcAft>
        <a:buClr>
          <a:schemeClr val="tx1"/>
        </a:buClr>
        <a:buChar char="•"/>
        <a:defRPr>
          <a:solidFill>
            <a:schemeClr val="tx1"/>
          </a:solidFill>
          <a:latin typeface="+mn-lt"/>
        </a:defRPr>
      </a:lvl2pPr>
      <a:lvl3pPr marL="904875" indent="-182563" algn="l" rtl="0" eaLnBrk="0" fontAlgn="base" hangingPunct="0">
        <a:spcBef>
          <a:spcPct val="20000"/>
        </a:spcBef>
        <a:spcAft>
          <a:spcPct val="0"/>
        </a:spcAft>
        <a:buChar char="•"/>
        <a:defRPr sz="1600">
          <a:solidFill>
            <a:schemeClr val="tx1"/>
          </a:solidFill>
          <a:latin typeface="+mn-lt"/>
        </a:defRPr>
      </a:lvl3pPr>
      <a:lvl4pPr marL="1262063" indent="-177800" algn="l" rtl="0" eaLnBrk="0" fontAlgn="base" hangingPunct="0">
        <a:spcBef>
          <a:spcPct val="20000"/>
        </a:spcBef>
        <a:spcAft>
          <a:spcPct val="0"/>
        </a:spcAft>
        <a:buChar char="•"/>
        <a:defRPr sz="1400">
          <a:solidFill>
            <a:schemeClr val="tx1"/>
          </a:solidFill>
          <a:latin typeface="+mn-lt"/>
        </a:defRPr>
      </a:lvl4pPr>
      <a:lvl5pPr marL="1624013" indent="-182563" algn="l" rtl="0" eaLnBrk="0" fontAlgn="base" hangingPunct="0">
        <a:spcBef>
          <a:spcPct val="20000"/>
        </a:spcBef>
        <a:spcAft>
          <a:spcPct val="0"/>
        </a:spcAft>
        <a:buChar char="•"/>
        <a:defRPr sz="1400">
          <a:solidFill>
            <a:schemeClr val="tx1"/>
          </a:solidFill>
          <a:latin typeface="+mn-lt"/>
        </a:defRPr>
      </a:lvl5pPr>
      <a:lvl6pPr marL="2081213" indent="-182563" algn="l" rtl="0" fontAlgn="base">
        <a:spcBef>
          <a:spcPct val="20000"/>
        </a:spcBef>
        <a:spcAft>
          <a:spcPct val="0"/>
        </a:spcAft>
        <a:buChar char="•"/>
        <a:defRPr sz="1400">
          <a:solidFill>
            <a:schemeClr val="tx1"/>
          </a:solidFill>
          <a:latin typeface="+mn-lt"/>
        </a:defRPr>
      </a:lvl6pPr>
      <a:lvl7pPr marL="2538413" indent="-182563" algn="l" rtl="0" fontAlgn="base">
        <a:spcBef>
          <a:spcPct val="20000"/>
        </a:spcBef>
        <a:spcAft>
          <a:spcPct val="0"/>
        </a:spcAft>
        <a:buChar char="•"/>
        <a:defRPr sz="1400">
          <a:solidFill>
            <a:schemeClr val="tx1"/>
          </a:solidFill>
          <a:latin typeface="+mn-lt"/>
        </a:defRPr>
      </a:lvl7pPr>
      <a:lvl8pPr marL="2995613" indent="-182563" algn="l" rtl="0" fontAlgn="base">
        <a:spcBef>
          <a:spcPct val="20000"/>
        </a:spcBef>
        <a:spcAft>
          <a:spcPct val="0"/>
        </a:spcAft>
        <a:buChar char="•"/>
        <a:defRPr sz="1400">
          <a:solidFill>
            <a:schemeClr val="tx1"/>
          </a:solidFill>
          <a:latin typeface="+mn-lt"/>
        </a:defRPr>
      </a:lvl8pPr>
      <a:lvl9pPr marL="3452813" indent="-182563"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9525" y="6051550"/>
            <a:ext cx="9169400" cy="849313"/>
            <a:chOff x="-9525" y="6051550"/>
            <a:chExt cx="9169400" cy="849313"/>
          </a:xfrm>
        </p:grpSpPr>
        <p:sp>
          <p:nvSpPr>
            <p:cNvPr id="8"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a:defRPr/>
              </a:pPr>
              <a:endParaRPr lang="en-AU">
                <a:solidFill>
                  <a:prstClr val="black"/>
                </a:solidFill>
              </a:endParaRPr>
            </a:p>
          </p:txBody>
        </p:sp>
        <p:sp>
          <p:nvSpPr>
            <p:cNvPr id="9" name="Rectangle 6"/>
            <p:cNvSpPr>
              <a:spLocks noChangeArrowheads="1"/>
            </p:cNvSpPr>
            <p:nvPr userDrawn="1"/>
          </p:nvSpPr>
          <p:spPr bwMode="auto">
            <a:xfrm>
              <a:off x="1588" y="6367463"/>
              <a:ext cx="9142412" cy="490537"/>
            </a:xfrm>
            <a:prstGeom prst="rect">
              <a:avLst/>
            </a:prstGeom>
            <a:solidFill>
              <a:schemeClr val="accent2"/>
            </a:solidFill>
            <a:ln>
              <a:noFill/>
            </a:ln>
            <a:extLst/>
          </p:spPr>
          <p:txBody>
            <a:bodyPr/>
            <a:lstStyle/>
            <a:p>
              <a:pPr>
                <a:defRPr/>
              </a:pPr>
              <a:endParaRPr lang="en-AU">
                <a:solidFill>
                  <a:prstClr val="black"/>
                </a:solidFill>
              </a:endParaRPr>
            </a:p>
          </p:txBody>
        </p:sp>
        <p:sp>
          <p:nvSpPr>
            <p:cNvPr id="10" name="Rectangle 7"/>
            <p:cNvSpPr>
              <a:spLocks noChangeArrowheads="1"/>
            </p:cNvSpPr>
            <p:nvPr userDrawn="1"/>
          </p:nvSpPr>
          <p:spPr bwMode="auto">
            <a:xfrm>
              <a:off x="1588" y="6367463"/>
              <a:ext cx="9142412" cy="490537"/>
            </a:xfrm>
            <a:prstGeom prst="rect">
              <a:avLst/>
            </a:prstGeom>
            <a:noFill/>
            <a:ln>
              <a:noFill/>
            </a:ln>
            <a:extLst/>
          </p:spPr>
          <p:txBody>
            <a:bodyPr/>
            <a:lstStyle/>
            <a:p>
              <a:pPr>
                <a:defRPr/>
              </a:pPr>
              <a:endParaRPr lang="en-AU">
                <a:solidFill>
                  <a:prstClr val="black"/>
                </a:solidFill>
              </a:endParaRPr>
            </a:p>
          </p:txBody>
        </p:sp>
        <p:sp>
          <p:nvSpPr>
            <p:cNvPr id="11" name="Freeform 8"/>
            <p:cNvSpPr>
              <a:spLocks noEditPoints="1"/>
            </p:cNvSpPr>
            <p:nvPr userDrawn="1"/>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a:defRPr/>
              </a:pPr>
              <a:endParaRPr lang="en-AU">
                <a:solidFill>
                  <a:prstClr val="black"/>
                </a:solidFill>
              </a:endParaRPr>
            </a:p>
          </p:txBody>
        </p:sp>
        <p:sp>
          <p:nvSpPr>
            <p:cNvPr id="12"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solidFill>
                  <a:prstClr val="black"/>
                </a:solidFill>
              </a:endParaRPr>
            </a:p>
          </p:txBody>
        </p:sp>
        <p:sp>
          <p:nvSpPr>
            <p:cNvPr id="13"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solidFill>
                  <a:prstClr val="black"/>
                </a:solidFill>
              </a:endParaRPr>
            </a:p>
          </p:txBody>
        </p:sp>
        <p:sp>
          <p:nvSpPr>
            <p:cNvPr id="14" name="Freeform 11"/>
            <p:cNvSpPr>
              <a:spLocks/>
            </p:cNvSpPr>
            <p:nvPr userDrawn="1"/>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p:spPr>
          <p:txBody>
            <a:bodyPr/>
            <a:lstStyle/>
            <a:p>
              <a:pPr>
                <a:defRPr/>
              </a:pPr>
              <a:endParaRPr lang="en-AU">
                <a:solidFill>
                  <a:prstClr val="black"/>
                </a:solidFill>
              </a:endParaRPr>
            </a:p>
          </p:txBody>
        </p:sp>
        <p:sp>
          <p:nvSpPr>
            <p:cNvPr id="1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a:defRPr/>
              </a:pPr>
              <a:endParaRPr lang="en-US">
                <a:solidFill>
                  <a:prstClr val="black"/>
                </a:solidFill>
              </a:endParaRPr>
            </a:p>
          </p:txBody>
        </p:sp>
        <p:sp>
          <p:nvSpPr>
            <p:cNvPr id="16"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a:defRPr/>
              </a:pPr>
              <a:endParaRPr lang="en-US">
                <a:solidFill>
                  <a:prstClr val="black"/>
                </a:solidFill>
              </a:endParaRPr>
            </a:p>
          </p:txBody>
        </p:sp>
        <p:pic>
          <p:nvPicPr>
            <p:cNvPr id="17" name="Picture 78"/>
            <p:cNvPicPr>
              <a:picLocks noChangeAspect="1" noChangeArrowheads="1"/>
            </p:cNvPicPr>
            <p:nvPr/>
          </p:nvPicPr>
          <p:blipFill>
            <a:blip r:embed="rId3" cstate="print"/>
            <a:srcRect/>
            <a:stretch>
              <a:fillRect/>
            </a:stretch>
          </p:blipFill>
          <p:spPr bwMode="auto">
            <a:xfrm>
              <a:off x="8459788" y="6191250"/>
              <a:ext cx="454025" cy="454025"/>
            </a:xfrm>
            <a:prstGeom prst="rect">
              <a:avLst/>
            </a:prstGeom>
            <a:noFill/>
            <a:ln w="9525">
              <a:noFill/>
              <a:miter lim="800000"/>
              <a:headEnd/>
              <a:tailEnd/>
            </a:ln>
          </p:spPr>
        </p:pic>
      </p:grpSp>
      <p:sp>
        <p:nvSpPr>
          <p:cNvPr id="2" name="Title Placeholder 1"/>
          <p:cNvSpPr>
            <a:spLocks noGrp="1"/>
          </p:cNvSpPr>
          <p:nvPr>
            <p:ph type="title"/>
          </p:nvPr>
        </p:nvSpPr>
        <p:spPr>
          <a:xfrm>
            <a:off x="358776" y="274638"/>
            <a:ext cx="8461374" cy="852487"/>
          </a:xfrm>
          <a:prstGeom prst="rect">
            <a:avLst/>
          </a:prstGeom>
        </p:spPr>
        <p:txBody>
          <a:bodyPr vert="horz" lIns="0" tIns="0" rIns="0" bIns="0" rtlCol="0" anchor="t" anchorCtr="0">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358775" y="1268413"/>
            <a:ext cx="8461375" cy="4572855"/>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3"/>
          </p:nvPr>
        </p:nvSpPr>
        <p:spPr>
          <a:xfrm>
            <a:off x="677991" y="6504332"/>
            <a:ext cx="6083845" cy="124274"/>
          </a:xfrm>
          <a:prstGeom prst="rect">
            <a:avLst/>
          </a:prstGeom>
        </p:spPr>
        <p:txBody>
          <a:bodyPr vert="horz" lIns="0" tIns="0" rIns="0" bIns="0" rtlCol="0" anchor="ctr"/>
          <a:lstStyle>
            <a:lvl1pPr algn="l">
              <a:defRPr sz="900">
                <a:solidFill>
                  <a:srgbClr val="FFFFFF"/>
                </a:solidFill>
              </a:defRPr>
            </a:lvl1pPr>
          </a:lstStyle>
          <a:p>
            <a:r>
              <a:rPr lang="en-AU" dirty="0" smtClean="0"/>
              <a:t>Presentation title  |  Presenter name</a:t>
            </a:r>
            <a:endParaRPr lang="en-AU" dirty="0"/>
          </a:p>
        </p:txBody>
      </p:sp>
      <p:sp>
        <p:nvSpPr>
          <p:cNvPr id="1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smtClean="0">
                <a:solidFill>
                  <a:srgbClr val="FFFFFF"/>
                </a:solidFill>
              </a:rPr>
              <a:t>  |</a:t>
            </a:r>
            <a:endParaRPr lang="en-AU" dirty="0">
              <a:solidFill>
                <a:srgbClr val="FFFFFF"/>
              </a:solidFill>
            </a:endParaRPr>
          </a:p>
        </p:txBody>
      </p:sp>
      <p:sp>
        <p:nvSpPr>
          <p:cNvPr id="36" name="AutoShape 4"/>
          <p:cNvSpPr>
            <a:spLocks noChangeAspect="1" noChangeArrowheads="1" noTextEdit="1"/>
          </p:cNvSpPr>
          <p:nvPr/>
        </p:nvSpPr>
        <p:spPr bwMode="auto">
          <a:xfrm>
            <a:off x="3175" y="3326606"/>
            <a:ext cx="9161463" cy="801687"/>
          </a:xfrm>
          <a:prstGeom prst="rect">
            <a:avLst/>
          </a:prstGeom>
          <a:noFill/>
          <a:ln>
            <a:noFill/>
          </a:ln>
          <a:extLst/>
        </p:spPr>
        <p:txBody>
          <a:bodyPr/>
          <a:lstStyle/>
          <a:p>
            <a:pPr>
              <a:defRPr/>
            </a:pPr>
            <a:endParaRPr lang="en-AU">
              <a:solidFill>
                <a:prstClr val="black"/>
              </a:solidFill>
            </a:endParaRPr>
          </a:p>
        </p:txBody>
      </p:sp>
      <p:sp>
        <p:nvSpPr>
          <p:cNvPr id="38" name="Rectangle 7"/>
          <p:cNvSpPr>
            <a:spLocks noChangeArrowheads="1"/>
          </p:cNvSpPr>
          <p:nvPr/>
        </p:nvSpPr>
        <p:spPr bwMode="auto">
          <a:xfrm>
            <a:off x="12701" y="3637756"/>
            <a:ext cx="9142412" cy="490537"/>
          </a:xfrm>
          <a:prstGeom prst="rect">
            <a:avLst/>
          </a:prstGeom>
          <a:noFill/>
          <a:ln>
            <a:noFill/>
          </a:ln>
          <a:extLst/>
        </p:spPr>
        <p:txBody>
          <a:bodyPr/>
          <a:lstStyle/>
          <a:p>
            <a:pPr>
              <a:defRPr/>
            </a:pPr>
            <a:endParaRPr lang="en-AU">
              <a:solidFill>
                <a:prstClr val="black"/>
              </a:solidFill>
            </a:endParaRPr>
          </a:p>
        </p:txBody>
      </p:sp>
      <p:sp>
        <p:nvSpPr>
          <p:cNvPr id="43" name="AutoShape 81"/>
          <p:cNvSpPr>
            <a:spLocks noChangeAspect="1" noChangeArrowheads="1" noTextEdit="1"/>
          </p:cNvSpPr>
          <p:nvPr/>
        </p:nvSpPr>
        <p:spPr bwMode="auto">
          <a:xfrm>
            <a:off x="1588" y="3321843"/>
            <a:ext cx="9169400" cy="849313"/>
          </a:xfrm>
          <a:prstGeom prst="rect">
            <a:avLst/>
          </a:prstGeom>
          <a:noFill/>
          <a:ln w="9525">
            <a:noFill/>
            <a:miter lim="800000"/>
            <a:headEnd/>
            <a:tailEnd/>
          </a:ln>
        </p:spPr>
        <p:txBody>
          <a:bodyPr/>
          <a:lstStyle/>
          <a:p>
            <a:pPr>
              <a:defRPr/>
            </a:pPr>
            <a:endParaRPr lang="en-US">
              <a:solidFill>
                <a:prstClr val="black"/>
              </a:solidFill>
            </a:endParaRPr>
          </a:p>
        </p:txBody>
      </p:sp>
      <p:sp>
        <p:nvSpPr>
          <p:cNvPr id="44" name="Rectangle 84"/>
          <p:cNvSpPr>
            <a:spLocks noChangeArrowheads="1"/>
          </p:cNvSpPr>
          <p:nvPr/>
        </p:nvSpPr>
        <p:spPr bwMode="auto">
          <a:xfrm>
            <a:off x="1588" y="3626643"/>
            <a:ext cx="9167813" cy="544513"/>
          </a:xfrm>
          <a:prstGeom prst="rect">
            <a:avLst/>
          </a:prstGeom>
          <a:noFill/>
          <a:ln w="9525">
            <a:noFill/>
            <a:miter lim="800000"/>
            <a:headEnd/>
            <a:tailEnd/>
          </a:ln>
        </p:spPr>
        <p:txBody>
          <a:bodyPr/>
          <a:lstStyle/>
          <a:p>
            <a:pPr>
              <a:defRPr/>
            </a:pPr>
            <a:endParaRPr lang="en-US">
              <a:solidFill>
                <a:prstClr val="black"/>
              </a:solidFill>
            </a:endParaRPr>
          </a:p>
        </p:txBody>
      </p:sp>
    </p:spTree>
    <p:extLst>
      <p:ext uri="{BB962C8B-B14F-4D97-AF65-F5344CB8AC3E}">
        <p14:creationId xmlns:p14="http://schemas.microsoft.com/office/powerpoint/2010/main" val="2723935421"/>
      </p:ext>
    </p:extLst>
  </p:cSld>
  <p:clrMap bg1="lt1" tx1="dk1" bg2="lt2" tx2="dk2" accent1="accent1" accent2="accent2" accent3="accent3" accent4="accent4" accent5="accent5" accent6="accent6" hlink="hlink" folHlink="folHlink"/>
  <p:sldLayoutIdLst>
    <p:sldLayoutId id="2147483708" r:id="rId1"/>
  </p:sldLayoutIdLst>
  <p:timing>
    <p:tnLst>
      <p:par>
        <p:cTn id="1" dur="indefinite" restart="never" nodeType="tmRoot"/>
      </p:par>
    </p:tnLst>
  </p:timing>
  <p:hf hdr="0" dt="0"/>
  <p:txStyles>
    <p:titleStyle>
      <a:lvl1pPr algn="l" defTabSz="914400" rtl="0" eaLnBrk="1" latinLnBrk="0" hangingPunct="1">
        <a:spcBef>
          <a:spcPct val="0"/>
        </a:spcBef>
        <a:buNone/>
        <a:defRPr sz="3600" b="1" kern="1200">
          <a:solidFill>
            <a:schemeClr val="accent2"/>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9525" y="6051550"/>
            <a:ext cx="9169400" cy="849313"/>
            <a:chOff x="-9525" y="6051550"/>
            <a:chExt cx="9169400" cy="849313"/>
          </a:xfrm>
        </p:grpSpPr>
        <p:sp>
          <p:nvSpPr>
            <p:cNvPr id="8"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a:defRPr/>
              </a:pPr>
              <a:endParaRPr lang="en-AU">
                <a:solidFill>
                  <a:prstClr val="black"/>
                </a:solidFill>
              </a:endParaRPr>
            </a:p>
          </p:txBody>
        </p:sp>
        <p:sp>
          <p:nvSpPr>
            <p:cNvPr id="9" name="Rectangle 6"/>
            <p:cNvSpPr>
              <a:spLocks noChangeArrowheads="1"/>
            </p:cNvSpPr>
            <p:nvPr userDrawn="1"/>
          </p:nvSpPr>
          <p:spPr bwMode="auto">
            <a:xfrm>
              <a:off x="1588" y="6367463"/>
              <a:ext cx="9142412" cy="490537"/>
            </a:xfrm>
            <a:prstGeom prst="rect">
              <a:avLst/>
            </a:prstGeom>
            <a:solidFill>
              <a:schemeClr val="accent2"/>
            </a:solidFill>
            <a:ln>
              <a:noFill/>
            </a:ln>
            <a:extLst/>
          </p:spPr>
          <p:txBody>
            <a:bodyPr/>
            <a:lstStyle/>
            <a:p>
              <a:pPr>
                <a:defRPr/>
              </a:pPr>
              <a:endParaRPr lang="en-AU">
                <a:solidFill>
                  <a:prstClr val="black"/>
                </a:solidFill>
              </a:endParaRPr>
            </a:p>
          </p:txBody>
        </p:sp>
        <p:sp>
          <p:nvSpPr>
            <p:cNvPr id="10" name="Rectangle 7"/>
            <p:cNvSpPr>
              <a:spLocks noChangeArrowheads="1"/>
            </p:cNvSpPr>
            <p:nvPr userDrawn="1"/>
          </p:nvSpPr>
          <p:spPr bwMode="auto">
            <a:xfrm>
              <a:off x="1588" y="6367463"/>
              <a:ext cx="9142412" cy="490537"/>
            </a:xfrm>
            <a:prstGeom prst="rect">
              <a:avLst/>
            </a:prstGeom>
            <a:noFill/>
            <a:ln>
              <a:noFill/>
            </a:ln>
            <a:extLst/>
          </p:spPr>
          <p:txBody>
            <a:bodyPr/>
            <a:lstStyle/>
            <a:p>
              <a:pPr>
                <a:defRPr/>
              </a:pPr>
              <a:endParaRPr lang="en-AU">
                <a:solidFill>
                  <a:prstClr val="black"/>
                </a:solidFill>
              </a:endParaRPr>
            </a:p>
          </p:txBody>
        </p:sp>
        <p:sp>
          <p:nvSpPr>
            <p:cNvPr id="11" name="Freeform 8"/>
            <p:cNvSpPr>
              <a:spLocks noEditPoints="1"/>
            </p:cNvSpPr>
            <p:nvPr userDrawn="1"/>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a:defRPr/>
              </a:pPr>
              <a:endParaRPr lang="en-AU">
                <a:solidFill>
                  <a:prstClr val="black"/>
                </a:solidFill>
              </a:endParaRPr>
            </a:p>
          </p:txBody>
        </p:sp>
        <p:sp>
          <p:nvSpPr>
            <p:cNvPr id="12"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solidFill>
                  <a:prstClr val="black"/>
                </a:solidFill>
              </a:endParaRPr>
            </a:p>
          </p:txBody>
        </p:sp>
        <p:sp>
          <p:nvSpPr>
            <p:cNvPr id="13"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solidFill>
                  <a:prstClr val="black"/>
                </a:solidFill>
              </a:endParaRPr>
            </a:p>
          </p:txBody>
        </p:sp>
        <p:sp>
          <p:nvSpPr>
            <p:cNvPr id="14" name="Freeform 11"/>
            <p:cNvSpPr>
              <a:spLocks/>
            </p:cNvSpPr>
            <p:nvPr userDrawn="1"/>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p:spPr>
          <p:txBody>
            <a:bodyPr/>
            <a:lstStyle/>
            <a:p>
              <a:pPr>
                <a:defRPr/>
              </a:pPr>
              <a:endParaRPr lang="en-AU">
                <a:solidFill>
                  <a:prstClr val="black"/>
                </a:solidFill>
              </a:endParaRPr>
            </a:p>
          </p:txBody>
        </p:sp>
        <p:sp>
          <p:nvSpPr>
            <p:cNvPr id="1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a:defRPr/>
              </a:pPr>
              <a:endParaRPr lang="en-US">
                <a:solidFill>
                  <a:prstClr val="black"/>
                </a:solidFill>
              </a:endParaRPr>
            </a:p>
          </p:txBody>
        </p:sp>
        <p:sp>
          <p:nvSpPr>
            <p:cNvPr id="16"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a:defRPr/>
              </a:pPr>
              <a:endParaRPr lang="en-US">
                <a:solidFill>
                  <a:prstClr val="black"/>
                </a:solidFill>
              </a:endParaRPr>
            </a:p>
          </p:txBody>
        </p:sp>
        <p:pic>
          <p:nvPicPr>
            <p:cNvPr id="17" name="Picture 78"/>
            <p:cNvPicPr>
              <a:picLocks noChangeAspect="1" noChangeArrowheads="1"/>
            </p:cNvPicPr>
            <p:nvPr/>
          </p:nvPicPr>
          <p:blipFill>
            <a:blip r:embed="rId3" cstate="print"/>
            <a:srcRect/>
            <a:stretch>
              <a:fillRect/>
            </a:stretch>
          </p:blipFill>
          <p:spPr bwMode="auto">
            <a:xfrm>
              <a:off x="8459788" y="6191250"/>
              <a:ext cx="454025" cy="454025"/>
            </a:xfrm>
            <a:prstGeom prst="rect">
              <a:avLst/>
            </a:prstGeom>
            <a:noFill/>
            <a:ln w="9525">
              <a:noFill/>
              <a:miter lim="800000"/>
              <a:headEnd/>
              <a:tailEnd/>
            </a:ln>
          </p:spPr>
        </p:pic>
      </p:grpSp>
      <p:sp>
        <p:nvSpPr>
          <p:cNvPr id="2" name="Title Placeholder 1"/>
          <p:cNvSpPr>
            <a:spLocks noGrp="1"/>
          </p:cNvSpPr>
          <p:nvPr>
            <p:ph type="title"/>
          </p:nvPr>
        </p:nvSpPr>
        <p:spPr>
          <a:xfrm>
            <a:off x="358776" y="274638"/>
            <a:ext cx="8461374" cy="852487"/>
          </a:xfrm>
          <a:prstGeom prst="rect">
            <a:avLst/>
          </a:prstGeom>
        </p:spPr>
        <p:txBody>
          <a:bodyPr vert="horz" lIns="0" tIns="0" rIns="0" bIns="0" rtlCol="0" anchor="t" anchorCtr="0">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358775" y="1268413"/>
            <a:ext cx="8461375" cy="4572855"/>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3"/>
          </p:nvPr>
        </p:nvSpPr>
        <p:spPr>
          <a:xfrm>
            <a:off x="677991" y="6504332"/>
            <a:ext cx="6083845" cy="124274"/>
          </a:xfrm>
          <a:prstGeom prst="rect">
            <a:avLst/>
          </a:prstGeom>
        </p:spPr>
        <p:txBody>
          <a:bodyPr vert="horz" lIns="0" tIns="0" rIns="0" bIns="0" rtlCol="0" anchor="ctr"/>
          <a:lstStyle>
            <a:lvl1pPr algn="l">
              <a:defRPr sz="900">
                <a:solidFill>
                  <a:srgbClr val="FFFFFF"/>
                </a:solidFill>
              </a:defRPr>
            </a:lvl1pPr>
          </a:lstStyle>
          <a:p>
            <a:r>
              <a:rPr lang="en-AU" dirty="0" smtClean="0"/>
              <a:t>Presentation title  |  Presenter name</a:t>
            </a:r>
            <a:endParaRPr lang="en-AU" dirty="0"/>
          </a:p>
        </p:txBody>
      </p:sp>
      <p:sp>
        <p:nvSpPr>
          <p:cNvPr id="1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smtClean="0">
                <a:solidFill>
                  <a:srgbClr val="FFFFFF"/>
                </a:solidFill>
              </a:rPr>
              <a:t>  |</a:t>
            </a:r>
            <a:endParaRPr lang="en-AU" dirty="0">
              <a:solidFill>
                <a:srgbClr val="FFFFFF"/>
              </a:solidFill>
            </a:endParaRPr>
          </a:p>
        </p:txBody>
      </p:sp>
      <p:sp>
        <p:nvSpPr>
          <p:cNvPr id="36" name="AutoShape 4"/>
          <p:cNvSpPr>
            <a:spLocks noChangeAspect="1" noChangeArrowheads="1" noTextEdit="1"/>
          </p:cNvSpPr>
          <p:nvPr/>
        </p:nvSpPr>
        <p:spPr bwMode="auto">
          <a:xfrm>
            <a:off x="3175" y="3326606"/>
            <a:ext cx="9161463" cy="801687"/>
          </a:xfrm>
          <a:prstGeom prst="rect">
            <a:avLst/>
          </a:prstGeom>
          <a:noFill/>
          <a:ln>
            <a:noFill/>
          </a:ln>
          <a:extLst/>
        </p:spPr>
        <p:txBody>
          <a:bodyPr/>
          <a:lstStyle/>
          <a:p>
            <a:pPr>
              <a:defRPr/>
            </a:pPr>
            <a:endParaRPr lang="en-AU">
              <a:solidFill>
                <a:prstClr val="black"/>
              </a:solidFill>
            </a:endParaRPr>
          </a:p>
        </p:txBody>
      </p:sp>
      <p:sp>
        <p:nvSpPr>
          <p:cNvPr id="38" name="Rectangle 7"/>
          <p:cNvSpPr>
            <a:spLocks noChangeArrowheads="1"/>
          </p:cNvSpPr>
          <p:nvPr/>
        </p:nvSpPr>
        <p:spPr bwMode="auto">
          <a:xfrm>
            <a:off x="12701" y="3637756"/>
            <a:ext cx="9142412" cy="490537"/>
          </a:xfrm>
          <a:prstGeom prst="rect">
            <a:avLst/>
          </a:prstGeom>
          <a:noFill/>
          <a:ln>
            <a:noFill/>
          </a:ln>
          <a:extLst/>
        </p:spPr>
        <p:txBody>
          <a:bodyPr/>
          <a:lstStyle/>
          <a:p>
            <a:pPr>
              <a:defRPr/>
            </a:pPr>
            <a:endParaRPr lang="en-AU">
              <a:solidFill>
                <a:prstClr val="black"/>
              </a:solidFill>
            </a:endParaRPr>
          </a:p>
        </p:txBody>
      </p:sp>
      <p:sp>
        <p:nvSpPr>
          <p:cNvPr id="43" name="AutoShape 81"/>
          <p:cNvSpPr>
            <a:spLocks noChangeAspect="1" noChangeArrowheads="1" noTextEdit="1"/>
          </p:cNvSpPr>
          <p:nvPr/>
        </p:nvSpPr>
        <p:spPr bwMode="auto">
          <a:xfrm>
            <a:off x="1588" y="3321843"/>
            <a:ext cx="9169400" cy="849313"/>
          </a:xfrm>
          <a:prstGeom prst="rect">
            <a:avLst/>
          </a:prstGeom>
          <a:noFill/>
          <a:ln w="9525">
            <a:noFill/>
            <a:miter lim="800000"/>
            <a:headEnd/>
            <a:tailEnd/>
          </a:ln>
        </p:spPr>
        <p:txBody>
          <a:bodyPr/>
          <a:lstStyle/>
          <a:p>
            <a:pPr>
              <a:defRPr/>
            </a:pPr>
            <a:endParaRPr lang="en-US">
              <a:solidFill>
                <a:prstClr val="black"/>
              </a:solidFill>
            </a:endParaRPr>
          </a:p>
        </p:txBody>
      </p:sp>
      <p:sp>
        <p:nvSpPr>
          <p:cNvPr id="44" name="Rectangle 84"/>
          <p:cNvSpPr>
            <a:spLocks noChangeArrowheads="1"/>
          </p:cNvSpPr>
          <p:nvPr/>
        </p:nvSpPr>
        <p:spPr bwMode="auto">
          <a:xfrm>
            <a:off x="1588" y="3626643"/>
            <a:ext cx="9167813" cy="544513"/>
          </a:xfrm>
          <a:prstGeom prst="rect">
            <a:avLst/>
          </a:prstGeom>
          <a:noFill/>
          <a:ln w="9525">
            <a:noFill/>
            <a:miter lim="800000"/>
            <a:headEnd/>
            <a:tailEnd/>
          </a:ln>
        </p:spPr>
        <p:txBody>
          <a:bodyPr/>
          <a:lstStyle/>
          <a:p>
            <a:pPr>
              <a:defRPr/>
            </a:pPr>
            <a:endParaRPr lang="en-US">
              <a:solidFill>
                <a:prstClr val="black"/>
              </a:solidFill>
            </a:endParaRPr>
          </a:p>
        </p:txBody>
      </p:sp>
    </p:spTree>
    <p:extLst>
      <p:ext uri="{BB962C8B-B14F-4D97-AF65-F5344CB8AC3E}">
        <p14:creationId xmlns:p14="http://schemas.microsoft.com/office/powerpoint/2010/main" val="2723935421"/>
      </p:ext>
    </p:extLst>
  </p:cSld>
  <p:clrMap bg1="lt1" tx1="dk1" bg2="lt2" tx2="dk2" accent1="accent1" accent2="accent2" accent3="accent3" accent4="accent4" accent5="accent5" accent6="accent6" hlink="hlink" folHlink="folHlink"/>
  <p:sldLayoutIdLst>
    <p:sldLayoutId id="2147483710" r:id="rId1"/>
  </p:sldLayoutIdLst>
  <p:timing>
    <p:tnLst>
      <p:par>
        <p:cTn id="1" dur="indefinite" restart="never" nodeType="tmRoot"/>
      </p:par>
    </p:tnLst>
  </p:timing>
  <p:hf hdr="0" dt="0"/>
  <p:txStyles>
    <p:titleStyle>
      <a:lvl1pPr algn="l" defTabSz="914400" rtl="0" eaLnBrk="1" latinLnBrk="0" hangingPunct="1">
        <a:spcBef>
          <a:spcPct val="0"/>
        </a:spcBef>
        <a:buNone/>
        <a:defRPr sz="3600" b="1" kern="1200">
          <a:solidFill>
            <a:schemeClr val="accent2"/>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2" r:id="rId1"/>
    <p:sldLayoutId id="214748374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3" cstate="print"/>
            <a:srcRect/>
            <a:stretch>
              <a:fillRect/>
            </a:stretch>
          </p:blipFill>
          <p:spPr bwMode="auto">
            <a:xfrm>
              <a:off x="4762" y="3991"/>
              <a:ext cx="841" cy="265"/>
            </a:xfrm>
            <a:prstGeom prst="rect">
              <a:avLst/>
            </a:prstGeom>
            <a:noFill/>
            <a:ln w="9525">
              <a:noFill/>
              <a:miter lim="800000"/>
              <a:headEnd/>
              <a:tailEnd/>
            </a:ln>
          </p:spPr>
        </p:pic>
        <p:grpSp>
          <p:nvGrpSpPr>
            <p:cNvPr id="1031" name="Group 19"/>
            <p:cNvGrpSpPr>
              <a:grpSpLocks/>
            </p:cNvGrpSpPr>
            <p:nvPr/>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034" name="Picture 18" descr="flagships_ppt_slide"/>
              <p:cNvPicPr>
                <a:picLocks noChangeAspect="1" noChangeArrowheads="1"/>
              </p:cNvPicPr>
              <p:nvPr userDrawn="1"/>
            </p:nvPicPr>
            <p:blipFill>
              <a:blip r:embed="rId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3" y="82550"/>
            <a:ext cx="7429500" cy="935038"/>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0" y="1384300"/>
            <a:ext cx="7364413"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cs typeface="+mn-cs"/>
              </a:defRPr>
            </a:lvl1pPr>
          </a:lstStyle>
          <a:p>
            <a:pPr fontAlgn="base">
              <a:spcBef>
                <a:spcPct val="0"/>
              </a:spcBef>
              <a:spcAft>
                <a:spcPct val="0"/>
              </a:spcAft>
              <a:defRPr/>
            </a:pPr>
            <a:r>
              <a:rPr lang="en-AU">
                <a:solidFill>
                  <a:srgbClr val="000000"/>
                </a:solidFill>
              </a:rPr>
              <a:t>Erosion model development for APSIM</a:t>
            </a:r>
          </a:p>
        </p:txBody>
      </p:sp>
    </p:spTree>
  </p:cSld>
  <p:clrMap bg1="lt1" tx1="dk1" bg2="lt2" tx2="dk2" accent1="accent1" accent2="accent2" accent3="accent3" accent4="accent4" accent5="accent5" accent6="accent6" hlink="hlink" folHlink="folHlink"/>
  <p:sldLayoutIdLst>
    <p:sldLayoutId id="2147483684" r:id="rId1"/>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mn-ea"/>
          <a:cs typeface="+mn-cs"/>
        </a:defRPr>
      </a:lvl1pPr>
      <a:lvl2pPr marL="542925" indent="-180975" algn="l" rtl="0" eaLnBrk="0" fontAlgn="base" hangingPunct="0">
        <a:spcBef>
          <a:spcPct val="20000"/>
        </a:spcBef>
        <a:spcAft>
          <a:spcPct val="0"/>
        </a:spcAft>
        <a:buClr>
          <a:schemeClr val="tx1"/>
        </a:buClr>
        <a:buChar char="•"/>
        <a:defRPr>
          <a:solidFill>
            <a:schemeClr val="tx1"/>
          </a:solidFill>
          <a:latin typeface="+mn-lt"/>
        </a:defRPr>
      </a:lvl2pPr>
      <a:lvl3pPr marL="904875" indent="-182563" algn="l" rtl="0" eaLnBrk="0" fontAlgn="base" hangingPunct="0">
        <a:spcBef>
          <a:spcPct val="20000"/>
        </a:spcBef>
        <a:spcAft>
          <a:spcPct val="0"/>
        </a:spcAft>
        <a:buChar char="•"/>
        <a:defRPr sz="1600">
          <a:solidFill>
            <a:schemeClr val="tx1"/>
          </a:solidFill>
          <a:latin typeface="+mn-lt"/>
        </a:defRPr>
      </a:lvl3pPr>
      <a:lvl4pPr marL="1262063" indent="-177800" algn="l" rtl="0" eaLnBrk="0" fontAlgn="base" hangingPunct="0">
        <a:spcBef>
          <a:spcPct val="20000"/>
        </a:spcBef>
        <a:spcAft>
          <a:spcPct val="0"/>
        </a:spcAft>
        <a:buChar char="•"/>
        <a:defRPr sz="1400">
          <a:solidFill>
            <a:schemeClr val="tx1"/>
          </a:solidFill>
          <a:latin typeface="+mn-lt"/>
        </a:defRPr>
      </a:lvl4pPr>
      <a:lvl5pPr marL="1624013" indent="-182563" algn="l" rtl="0" eaLnBrk="0" fontAlgn="base" hangingPunct="0">
        <a:spcBef>
          <a:spcPct val="20000"/>
        </a:spcBef>
        <a:spcAft>
          <a:spcPct val="0"/>
        </a:spcAft>
        <a:buChar char="•"/>
        <a:defRPr sz="1400">
          <a:solidFill>
            <a:schemeClr val="tx1"/>
          </a:solidFill>
          <a:latin typeface="+mn-lt"/>
        </a:defRPr>
      </a:lvl5pPr>
      <a:lvl6pPr marL="2081213" indent="-182563" algn="l" rtl="0" fontAlgn="base">
        <a:spcBef>
          <a:spcPct val="20000"/>
        </a:spcBef>
        <a:spcAft>
          <a:spcPct val="0"/>
        </a:spcAft>
        <a:buChar char="•"/>
        <a:defRPr sz="1400">
          <a:solidFill>
            <a:schemeClr val="tx1"/>
          </a:solidFill>
          <a:latin typeface="+mn-lt"/>
        </a:defRPr>
      </a:lvl6pPr>
      <a:lvl7pPr marL="2538413" indent="-182563" algn="l" rtl="0" fontAlgn="base">
        <a:spcBef>
          <a:spcPct val="20000"/>
        </a:spcBef>
        <a:spcAft>
          <a:spcPct val="0"/>
        </a:spcAft>
        <a:buChar char="•"/>
        <a:defRPr sz="1400">
          <a:solidFill>
            <a:schemeClr val="tx1"/>
          </a:solidFill>
          <a:latin typeface="+mn-lt"/>
        </a:defRPr>
      </a:lvl7pPr>
      <a:lvl8pPr marL="2995613" indent="-182563" algn="l" rtl="0" fontAlgn="base">
        <a:spcBef>
          <a:spcPct val="20000"/>
        </a:spcBef>
        <a:spcAft>
          <a:spcPct val="0"/>
        </a:spcAft>
        <a:buChar char="•"/>
        <a:defRPr sz="1400">
          <a:solidFill>
            <a:schemeClr val="tx1"/>
          </a:solidFill>
          <a:latin typeface="+mn-lt"/>
        </a:defRPr>
      </a:lvl8pPr>
      <a:lvl9pPr marL="3452813" indent="-182563"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6C2E-8D60-4796-9FE5-6382617019DC}"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B4FB-9AB8-4A39-BE18-5FB2ABDE45FD}"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9525" y="6051550"/>
            <a:ext cx="9169400" cy="849313"/>
            <a:chOff x="-9525" y="6051550"/>
            <a:chExt cx="9169400" cy="849313"/>
          </a:xfrm>
        </p:grpSpPr>
        <p:sp>
          <p:nvSpPr>
            <p:cNvPr id="3"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4" name="Rectangle 6"/>
            <p:cNvSpPr>
              <a:spLocks noChangeArrowheads="1"/>
            </p:cNvSpPr>
            <p:nvPr userDrawn="1"/>
          </p:nvSpPr>
          <p:spPr bwMode="auto">
            <a:xfrm>
              <a:off x="1588" y="6367463"/>
              <a:ext cx="9142412" cy="490537"/>
            </a:xfrm>
            <a:prstGeom prst="rect">
              <a:avLst/>
            </a:prstGeom>
            <a:solidFill>
              <a:schemeClr val="accent2"/>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6" name="Rectangle 7"/>
            <p:cNvSpPr>
              <a:spLocks noChangeArrowheads="1"/>
            </p:cNvSpPr>
            <p:nvPr userDrawn="1"/>
          </p:nvSpPr>
          <p:spPr bwMode="auto">
            <a:xfrm>
              <a:off x="1588" y="6367463"/>
              <a:ext cx="9142412" cy="490537"/>
            </a:xfrm>
            <a:prstGeom prst="rect">
              <a:avLst/>
            </a:prstGeom>
            <a:no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7" name="Freeform 8"/>
            <p:cNvSpPr>
              <a:spLocks noEditPoints="1"/>
            </p:cNvSpPr>
            <p:nvPr userDrawn="1"/>
          </p:nvSpPr>
          <p:spPr bwMode="auto">
            <a:xfrm>
              <a:off x="1588" y="6065838"/>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8"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9"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0" name="Freeform 11"/>
            <p:cNvSpPr>
              <a:spLocks/>
            </p:cNvSpPr>
            <p:nvPr userDrawn="1"/>
          </p:nvSpPr>
          <p:spPr bwMode="auto">
            <a:xfrm>
              <a:off x="7893050" y="6110288"/>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10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defTabSz="457200" fontAlgn="base">
                <a:spcBef>
                  <a:spcPct val="0"/>
                </a:spcBef>
                <a:spcAft>
                  <a:spcPct val="0"/>
                </a:spcAft>
                <a:defRPr/>
              </a:pPr>
              <a:endParaRPr lang="en-US">
                <a:solidFill>
                  <a:prstClr val="black"/>
                </a:solidFill>
                <a:latin typeface="Arial" charset="0"/>
              </a:endParaRPr>
            </a:p>
          </p:txBody>
        </p:sp>
        <p:sp>
          <p:nvSpPr>
            <p:cNvPr id="1108"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defTabSz="457200" fontAlgn="base">
                <a:spcBef>
                  <a:spcPct val="0"/>
                </a:spcBef>
                <a:spcAft>
                  <a:spcPct val="0"/>
                </a:spcAft>
                <a:defRPr/>
              </a:pPr>
              <a:endParaRPr lang="en-US">
                <a:solidFill>
                  <a:prstClr val="black"/>
                </a:solidFill>
                <a:latin typeface="Arial" charset="0"/>
              </a:endParaRPr>
            </a:p>
          </p:txBody>
        </p:sp>
        <p:pic>
          <p:nvPicPr>
            <p:cNvPr id="1040" name="Picture 78"/>
            <p:cNvPicPr>
              <a:picLocks noChangeAspect="1" noChangeArrowheads="1"/>
            </p:cNvPicPr>
            <p:nvPr/>
          </p:nvPicPr>
          <p:blipFill>
            <a:blip r:embed="rId4"/>
            <a:srcRect/>
            <a:stretch>
              <a:fillRect/>
            </a:stretch>
          </p:blipFill>
          <p:spPr bwMode="auto">
            <a:xfrm>
              <a:off x="8459788" y="6191250"/>
              <a:ext cx="454025" cy="454025"/>
            </a:xfrm>
            <a:prstGeom prst="rect">
              <a:avLst/>
            </a:prstGeom>
            <a:noFill/>
            <a:ln w="9525">
              <a:noFill/>
              <a:miter lim="800000"/>
              <a:headEnd/>
              <a:tailEnd/>
            </a:ln>
          </p:spPr>
        </p:pic>
      </p:grpSp>
      <p:sp>
        <p:nvSpPr>
          <p:cNvPr id="1027" name="Text Placeholder 2"/>
          <p:cNvSpPr>
            <a:spLocks noGrp="1"/>
          </p:cNvSpPr>
          <p:nvPr>
            <p:ph type="body" idx="1"/>
          </p:nvPr>
        </p:nvSpPr>
        <p:spPr bwMode="auto">
          <a:xfrm>
            <a:off x="360363" y="1276350"/>
            <a:ext cx="8459787" cy="4559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5" name="Footer Placeholder 4"/>
          <p:cNvSpPr>
            <a:spLocks noGrp="1"/>
          </p:cNvSpPr>
          <p:nvPr>
            <p:ph type="ftr" sz="quarter" idx="3"/>
          </p:nvPr>
        </p:nvSpPr>
        <p:spPr>
          <a:xfrm>
            <a:off x="360363" y="6516688"/>
            <a:ext cx="6119812" cy="107950"/>
          </a:xfrm>
          <a:prstGeom prst="rect">
            <a:avLst/>
          </a:prstGeom>
        </p:spPr>
        <p:txBody>
          <a:bodyPr vert="horz" lIns="0" tIns="0" rIns="0" bIns="0" rtlCol="0" anchor="ctr"/>
          <a:lstStyle>
            <a:lvl1pPr algn="l" fontAlgn="auto">
              <a:spcBef>
                <a:spcPts val="0"/>
              </a:spcBef>
              <a:spcAft>
                <a:spcPts val="0"/>
              </a:spcAft>
              <a:defRPr sz="900" dirty="0" smtClean="0">
                <a:solidFill>
                  <a:schemeClr val="bg1"/>
                </a:solidFill>
                <a:latin typeface="+mn-lt"/>
              </a:defRPr>
            </a:lvl1pPr>
          </a:lstStyle>
          <a:p>
            <a:pPr defTabSz="457200">
              <a:defRPr/>
            </a:pPr>
            <a:r>
              <a:rPr lang="en-AU">
                <a:solidFill>
                  <a:srgbClr val="FBFEFF"/>
                </a:solidFill>
              </a:rPr>
              <a:t>Presentation title  |  Presenter name  |  Page </a:t>
            </a:r>
            <a:fld id="{8416D0A2-4706-4D63-8B3C-F373508ABCBB}" type="slidenum">
              <a:rPr lang="en-AU">
                <a:solidFill>
                  <a:srgbClr val="FBFEFF"/>
                </a:solidFill>
              </a:rPr>
              <a:pPr defTabSz="457200">
                <a:defRPr/>
              </a:pPr>
              <a:t>‹#›</a:t>
            </a:fld>
            <a:endParaRPr lang="en-US">
              <a:solidFill>
                <a:srgbClr val="FBFEFF"/>
              </a:solidFill>
            </a:endParaRPr>
          </a:p>
        </p:txBody>
      </p:sp>
      <p:sp>
        <p:nvSpPr>
          <p:cNvPr id="1029" name="Title Placeholder 1"/>
          <p:cNvSpPr>
            <a:spLocks noGrp="1"/>
          </p:cNvSpPr>
          <p:nvPr>
            <p:ph type="title"/>
          </p:nvPr>
        </p:nvSpPr>
        <p:spPr bwMode="auto">
          <a:xfrm>
            <a:off x="360363" y="269875"/>
            <a:ext cx="8459787" cy="8572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70" name="Rectangle 46"/>
          <p:cNvSpPr>
            <a:spLocks noChangeArrowheads="1"/>
          </p:cNvSpPr>
          <p:nvPr/>
        </p:nvSpPr>
        <p:spPr bwMode="auto">
          <a:xfrm>
            <a:off x="-71438" y="6365875"/>
            <a:ext cx="9317038" cy="544513"/>
          </a:xfrm>
          <a:prstGeom prst="rect">
            <a:avLst/>
          </a:prstGeom>
          <a:noFill/>
          <a:ln w="9525">
            <a:noFill/>
            <a:miter lim="800000"/>
            <a:headEnd/>
            <a:tailEnd/>
          </a:ln>
        </p:spPr>
        <p:txBody>
          <a:bodyPr/>
          <a:lstStyle/>
          <a:p>
            <a:pPr defTabSz="457200" fontAlgn="base">
              <a:spcBef>
                <a:spcPct val="0"/>
              </a:spcBef>
              <a:spcAft>
                <a:spcPct val="0"/>
              </a:spcAft>
              <a:defRPr/>
            </a:pPr>
            <a:endParaRPr lang="en-US">
              <a:solidFill>
                <a:prstClr val="black"/>
              </a:solidFill>
              <a:latin typeface="Arial" charset="0"/>
            </a:endParaRPr>
          </a:p>
        </p:txBody>
      </p:sp>
    </p:spTree>
    <p:extLst>
      <p:ext uri="{BB962C8B-B14F-4D97-AF65-F5344CB8AC3E}">
        <p14:creationId xmlns:p14="http://schemas.microsoft.com/office/powerpoint/2010/main" val="2537564474"/>
      </p:ext>
    </p:extLst>
  </p:cSld>
  <p:clrMap bg1="lt1" tx1="dk1" bg2="lt2" tx2="dk2" accent1="accent1" accent2="accent2" accent3="accent3" accent4="accent4" accent5="accent5" accent6="accent6" hlink="hlink" folHlink="folHlink"/>
  <p:sldLayoutIdLst>
    <p:sldLayoutId id="2147483738" r:id="rId1"/>
    <p:sldLayoutId id="2147483743" r:id="rId2"/>
  </p:sldLayoutIdLst>
  <p:timing>
    <p:tnLst>
      <p:par>
        <p:cTn id="1" dur="indefinite" restart="never" nodeType="tmRoot"/>
      </p:par>
    </p:tnLst>
  </p:timing>
  <p:hf sldNum="0" hdr="0"/>
  <p:txStyles>
    <p:titleStyle>
      <a:lvl1pPr algn="l" defTabSz="457200" rtl="0" fontAlgn="base">
        <a:lnSpc>
          <a:spcPct val="90000"/>
        </a:lnSpc>
        <a:spcBef>
          <a:spcPct val="0"/>
        </a:spcBef>
        <a:spcAft>
          <a:spcPct val="0"/>
        </a:spcAft>
        <a:defRPr sz="2800" b="1" kern="1200">
          <a:solidFill>
            <a:schemeClr val="accent2"/>
          </a:solidFill>
          <a:latin typeface="+mj-lt"/>
          <a:ea typeface="+mj-ea"/>
          <a:cs typeface="+mj-cs"/>
        </a:defRPr>
      </a:lvl1pPr>
      <a:lvl2pPr algn="l" defTabSz="457200" rtl="0" fontAlgn="base">
        <a:lnSpc>
          <a:spcPct val="90000"/>
        </a:lnSpc>
        <a:spcBef>
          <a:spcPct val="0"/>
        </a:spcBef>
        <a:spcAft>
          <a:spcPct val="0"/>
        </a:spcAft>
        <a:defRPr sz="2800" b="1">
          <a:solidFill>
            <a:schemeClr val="accent2"/>
          </a:solidFill>
          <a:latin typeface="Calibri" pitchFamily="34" charset="0"/>
        </a:defRPr>
      </a:lvl2pPr>
      <a:lvl3pPr algn="l" defTabSz="457200" rtl="0" fontAlgn="base">
        <a:lnSpc>
          <a:spcPct val="90000"/>
        </a:lnSpc>
        <a:spcBef>
          <a:spcPct val="0"/>
        </a:spcBef>
        <a:spcAft>
          <a:spcPct val="0"/>
        </a:spcAft>
        <a:defRPr sz="2800" b="1">
          <a:solidFill>
            <a:schemeClr val="accent2"/>
          </a:solidFill>
          <a:latin typeface="Calibri" pitchFamily="34" charset="0"/>
        </a:defRPr>
      </a:lvl3pPr>
      <a:lvl4pPr algn="l" defTabSz="457200" rtl="0" fontAlgn="base">
        <a:lnSpc>
          <a:spcPct val="90000"/>
        </a:lnSpc>
        <a:spcBef>
          <a:spcPct val="0"/>
        </a:spcBef>
        <a:spcAft>
          <a:spcPct val="0"/>
        </a:spcAft>
        <a:defRPr sz="2800" b="1">
          <a:solidFill>
            <a:schemeClr val="accent2"/>
          </a:solidFill>
          <a:latin typeface="Calibri" pitchFamily="34" charset="0"/>
        </a:defRPr>
      </a:lvl4pPr>
      <a:lvl5pPr algn="l" defTabSz="457200" rtl="0" fontAlgn="base">
        <a:lnSpc>
          <a:spcPct val="90000"/>
        </a:lnSpc>
        <a:spcBef>
          <a:spcPct val="0"/>
        </a:spcBef>
        <a:spcAft>
          <a:spcPct val="0"/>
        </a:spcAft>
        <a:defRPr sz="2800" b="1">
          <a:solidFill>
            <a:schemeClr val="accent2"/>
          </a:solidFill>
          <a:latin typeface="Calibri" pitchFamily="34" charset="0"/>
        </a:defRPr>
      </a:lvl5pPr>
      <a:lvl6pPr marL="457200" algn="l" defTabSz="457200" rtl="0" eaLnBrk="1" fontAlgn="base" hangingPunct="1">
        <a:lnSpc>
          <a:spcPct val="90000"/>
        </a:lnSpc>
        <a:spcBef>
          <a:spcPct val="0"/>
        </a:spcBef>
        <a:spcAft>
          <a:spcPct val="0"/>
        </a:spcAft>
        <a:defRPr sz="2800" b="1">
          <a:solidFill>
            <a:schemeClr val="accent1"/>
          </a:solidFill>
          <a:latin typeface="Calibri" pitchFamily="34" charset="0"/>
        </a:defRPr>
      </a:lvl6pPr>
      <a:lvl7pPr marL="914400" algn="l" defTabSz="457200" rtl="0" eaLnBrk="1" fontAlgn="base" hangingPunct="1">
        <a:lnSpc>
          <a:spcPct val="90000"/>
        </a:lnSpc>
        <a:spcBef>
          <a:spcPct val="0"/>
        </a:spcBef>
        <a:spcAft>
          <a:spcPct val="0"/>
        </a:spcAft>
        <a:defRPr sz="2800" b="1">
          <a:solidFill>
            <a:schemeClr val="accent1"/>
          </a:solidFill>
          <a:latin typeface="Calibri" pitchFamily="34" charset="0"/>
        </a:defRPr>
      </a:lvl7pPr>
      <a:lvl8pPr marL="1371600" algn="l" defTabSz="457200" rtl="0" eaLnBrk="1" fontAlgn="base" hangingPunct="1">
        <a:lnSpc>
          <a:spcPct val="90000"/>
        </a:lnSpc>
        <a:spcBef>
          <a:spcPct val="0"/>
        </a:spcBef>
        <a:spcAft>
          <a:spcPct val="0"/>
        </a:spcAft>
        <a:defRPr sz="2800" b="1">
          <a:solidFill>
            <a:schemeClr val="accent1"/>
          </a:solidFill>
          <a:latin typeface="Calibri" pitchFamily="34" charset="0"/>
        </a:defRPr>
      </a:lvl8pPr>
      <a:lvl9pPr marL="1828800" algn="l" defTabSz="457200" rtl="0" eaLnBrk="1" fontAlgn="base" hangingPunct="1">
        <a:lnSpc>
          <a:spcPct val="90000"/>
        </a:lnSpc>
        <a:spcBef>
          <a:spcPct val="0"/>
        </a:spcBef>
        <a:spcAft>
          <a:spcPct val="0"/>
        </a:spcAft>
        <a:defRPr sz="2800" b="1">
          <a:solidFill>
            <a:schemeClr val="accent1"/>
          </a:solidFill>
          <a:latin typeface="Calibri" pitchFamily="34" charset="0"/>
        </a:defRPr>
      </a:lvl9pPr>
    </p:titleStyle>
    <p:bodyStyle>
      <a:lvl1pPr algn="l" defTabSz="457200" rtl="0" fontAlgn="base">
        <a:lnSpc>
          <a:spcPct val="90000"/>
        </a:lnSpc>
        <a:spcBef>
          <a:spcPts val="600"/>
        </a:spcBef>
        <a:spcAft>
          <a:spcPts val="563"/>
        </a:spcAft>
        <a:buFont typeface="Arial" charset="0"/>
        <a:defRPr sz="2400" kern="1200">
          <a:solidFill>
            <a:schemeClr val="tx1"/>
          </a:solidFill>
          <a:latin typeface="+mn-lt"/>
          <a:ea typeface="+mn-ea"/>
          <a:cs typeface="+mn-cs"/>
        </a:defRPr>
      </a:lvl1pPr>
      <a:lvl2pPr marL="250825" indent="-250825" algn="l" defTabSz="457200" rtl="0" fontAlgn="base">
        <a:lnSpc>
          <a:spcPct val="90000"/>
        </a:lnSpc>
        <a:spcBef>
          <a:spcPct val="0"/>
        </a:spcBef>
        <a:spcAft>
          <a:spcPts val="563"/>
        </a:spcAft>
        <a:buFont typeface="Symbol" pitchFamily="18" charset="2"/>
        <a:buChar char=""/>
        <a:defRPr sz="2000" kern="1200">
          <a:solidFill>
            <a:schemeClr val="tx1"/>
          </a:solidFill>
          <a:latin typeface="+mn-lt"/>
          <a:ea typeface="+mn-ea"/>
          <a:cs typeface="+mn-cs"/>
        </a:defRPr>
      </a:lvl2pPr>
      <a:lvl3pPr marL="503238" indent="-250825" algn="l" defTabSz="457200" rtl="0" fontAlgn="base">
        <a:lnSpc>
          <a:spcPct val="90000"/>
        </a:lnSpc>
        <a:spcBef>
          <a:spcPct val="0"/>
        </a:spcBef>
        <a:spcAft>
          <a:spcPts val="563"/>
        </a:spcAft>
        <a:buClr>
          <a:srgbClr val="484647"/>
        </a:buClr>
        <a:buFont typeface="Arial" charset="0"/>
        <a:buChar char="–"/>
        <a:defRPr sz="2000" kern="1200">
          <a:solidFill>
            <a:schemeClr val="tx1"/>
          </a:solidFill>
          <a:latin typeface="+mn-lt"/>
          <a:ea typeface="+mn-ea"/>
          <a:cs typeface="+mn-cs"/>
        </a:defRPr>
      </a:lvl3pPr>
      <a:lvl4pPr marL="755650" indent="-250825" algn="l" defTabSz="457200" rtl="0" fontAlgn="base">
        <a:lnSpc>
          <a:spcPct val="90000"/>
        </a:lnSpc>
        <a:spcBef>
          <a:spcPct val="0"/>
        </a:spcBef>
        <a:spcAft>
          <a:spcPts val="563"/>
        </a:spcAft>
        <a:buClr>
          <a:srgbClr val="484647"/>
        </a:buClr>
        <a:buFont typeface="Arial" charset="0"/>
        <a:buChar char="–"/>
        <a:defRPr sz="2000" kern="1200">
          <a:solidFill>
            <a:schemeClr val="tx1"/>
          </a:solidFill>
          <a:latin typeface="+mn-lt"/>
          <a:ea typeface="+mn-ea"/>
          <a:cs typeface="+mn-cs"/>
        </a:defRPr>
      </a:lvl4pPr>
      <a:lvl5pPr marL="1006475" indent="-250825" algn="l" defTabSz="457200" rtl="0" fontAlgn="base">
        <a:lnSpc>
          <a:spcPct val="90000"/>
        </a:lnSpc>
        <a:spcBef>
          <a:spcPct val="0"/>
        </a:spcBef>
        <a:spcAft>
          <a:spcPts val="563"/>
        </a:spcAft>
        <a:buClr>
          <a:schemeClr val="accent2"/>
        </a:buClr>
        <a:buFont typeface="Arial" charset="0"/>
        <a:buChar char="•"/>
        <a:defRPr kern="1200">
          <a:solidFill>
            <a:schemeClr val="accent2"/>
          </a:solidFill>
          <a:latin typeface="+mn-lt"/>
          <a:ea typeface="+mn-ea"/>
          <a:cs typeface="+mn-cs"/>
        </a:defRPr>
      </a:lvl5pPr>
      <a:lvl6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6pPr>
      <a:lvl7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7pPr>
      <a:lvl8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8pPr>
      <a:lvl9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3" cstate="print"/>
            <a:srcRect/>
            <a:stretch>
              <a:fillRect/>
            </a:stretch>
          </p:blipFill>
          <p:spPr bwMode="auto">
            <a:xfrm>
              <a:off x="4762" y="3991"/>
              <a:ext cx="841" cy="265"/>
            </a:xfrm>
            <a:prstGeom prst="rect">
              <a:avLst/>
            </a:prstGeom>
            <a:noFill/>
            <a:ln w="9525">
              <a:noFill/>
              <a:miter lim="800000"/>
              <a:headEnd/>
              <a:tailEnd/>
            </a:ln>
          </p:spPr>
        </p:pic>
        <p:grpSp>
          <p:nvGrpSpPr>
            <p:cNvPr id="1031" name="Group 19"/>
            <p:cNvGrpSpPr>
              <a:grpSpLocks/>
            </p:cNvGrpSpPr>
            <p:nvPr/>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034" name="Picture 18" descr="flagships_ppt_slide"/>
              <p:cNvPicPr>
                <a:picLocks noChangeAspect="1" noChangeArrowheads="1"/>
              </p:cNvPicPr>
              <p:nvPr userDrawn="1"/>
            </p:nvPicPr>
            <p:blipFill>
              <a:blip r:embed="rId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3" y="82550"/>
            <a:ext cx="7429500" cy="935038"/>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0" y="1384300"/>
            <a:ext cx="7364413"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cs typeface="+mn-cs"/>
              </a:defRPr>
            </a:lvl1pPr>
          </a:lstStyle>
          <a:p>
            <a:pPr fontAlgn="base">
              <a:spcBef>
                <a:spcPct val="0"/>
              </a:spcBef>
              <a:spcAft>
                <a:spcPct val="0"/>
              </a:spcAft>
              <a:defRPr/>
            </a:pPr>
            <a:r>
              <a:rPr lang="en-AU">
                <a:solidFill>
                  <a:srgbClr val="000000"/>
                </a:solidFill>
              </a:rPr>
              <a:t>Erosion model development for APSIM</a:t>
            </a:r>
          </a:p>
        </p:txBody>
      </p:sp>
    </p:spTree>
  </p:cSld>
  <p:clrMap bg1="lt1" tx1="dk1" bg2="lt2" tx2="dk2" accent1="accent1" accent2="accent2" accent3="accent3" accent4="accent4" accent5="accent5" accent6="accent6" hlink="hlink" folHlink="folHlink"/>
  <p:sldLayoutIdLst>
    <p:sldLayoutId id="2147483686" r:id="rId1"/>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mn-ea"/>
          <a:cs typeface="+mn-cs"/>
        </a:defRPr>
      </a:lvl1pPr>
      <a:lvl2pPr marL="542925" indent="-180975" algn="l" rtl="0" eaLnBrk="0" fontAlgn="base" hangingPunct="0">
        <a:spcBef>
          <a:spcPct val="20000"/>
        </a:spcBef>
        <a:spcAft>
          <a:spcPct val="0"/>
        </a:spcAft>
        <a:buClr>
          <a:schemeClr val="tx1"/>
        </a:buClr>
        <a:buChar char="•"/>
        <a:defRPr>
          <a:solidFill>
            <a:schemeClr val="tx1"/>
          </a:solidFill>
          <a:latin typeface="+mn-lt"/>
        </a:defRPr>
      </a:lvl2pPr>
      <a:lvl3pPr marL="904875" indent="-182563" algn="l" rtl="0" eaLnBrk="0" fontAlgn="base" hangingPunct="0">
        <a:spcBef>
          <a:spcPct val="20000"/>
        </a:spcBef>
        <a:spcAft>
          <a:spcPct val="0"/>
        </a:spcAft>
        <a:buChar char="•"/>
        <a:defRPr sz="1600">
          <a:solidFill>
            <a:schemeClr val="tx1"/>
          </a:solidFill>
          <a:latin typeface="+mn-lt"/>
        </a:defRPr>
      </a:lvl3pPr>
      <a:lvl4pPr marL="1262063" indent="-177800" algn="l" rtl="0" eaLnBrk="0" fontAlgn="base" hangingPunct="0">
        <a:spcBef>
          <a:spcPct val="20000"/>
        </a:spcBef>
        <a:spcAft>
          <a:spcPct val="0"/>
        </a:spcAft>
        <a:buChar char="•"/>
        <a:defRPr sz="1400">
          <a:solidFill>
            <a:schemeClr val="tx1"/>
          </a:solidFill>
          <a:latin typeface="+mn-lt"/>
        </a:defRPr>
      </a:lvl4pPr>
      <a:lvl5pPr marL="1624013" indent="-182563" algn="l" rtl="0" eaLnBrk="0" fontAlgn="base" hangingPunct="0">
        <a:spcBef>
          <a:spcPct val="20000"/>
        </a:spcBef>
        <a:spcAft>
          <a:spcPct val="0"/>
        </a:spcAft>
        <a:buChar char="•"/>
        <a:defRPr sz="1400">
          <a:solidFill>
            <a:schemeClr val="tx1"/>
          </a:solidFill>
          <a:latin typeface="+mn-lt"/>
        </a:defRPr>
      </a:lvl5pPr>
      <a:lvl6pPr marL="2081213" indent="-182563" algn="l" rtl="0" fontAlgn="base">
        <a:spcBef>
          <a:spcPct val="20000"/>
        </a:spcBef>
        <a:spcAft>
          <a:spcPct val="0"/>
        </a:spcAft>
        <a:buChar char="•"/>
        <a:defRPr sz="1400">
          <a:solidFill>
            <a:schemeClr val="tx1"/>
          </a:solidFill>
          <a:latin typeface="+mn-lt"/>
        </a:defRPr>
      </a:lvl6pPr>
      <a:lvl7pPr marL="2538413" indent="-182563" algn="l" rtl="0" fontAlgn="base">
        <a:spcBef>
          <a:spcPct val="20000"/>
        </a:spcBef>
        <a:spcAft>
          <a:spcPct val="0"/>
        </a:spcAft>
        <a:buChar char="•"/>
        <a:defRPr sz="1400">
          <a:solidFill>
            <a:schemeClr val="tx1"/>
          </a:solidFill>
          <a:latin typeface="+mn-lt"/>
        </a:defRPr>
      </a:lvl7pPr>
      <a:lvl8pPr marL="2995613" indent="-182563" algn="l" rtl="0" fontAlgn="base">
        <a:spcBef>
          <a:spcPct val="20000"/>
        </a:spcBef>
        <a:spcAft>
          <a:spcPct val="0"/>
        </a:spcAft>
        <a:buChar char="•"/>
        <a:defRPr sz="1400">
          <a:solidFill>
            <a:schemeClr val="tx1"/>
          </a:solidFill>
          <a:latin typeface="+mn-lt"/>
        </a:defRPr>
      </a:lvl8pPr>
      <a:lvl9pPr marL="3452813" indent="-182563"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9525" y="6051550"/>
            <a:ext cx="9169400" cy="849313"/>
            <a:chOff x="-9525" y="6051550"/>
            <a:chExt cx="9169400" cy="849313"/>
          </a:xfrm>
        </p:grpSpPr>
        <p:sp>
          <p:nvSpPr>
            <p:cNvPr id="3"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4" name="Rectangle 6"/>
            <p:cNvSpPr>
              <a:spLocks noChangeArrowheads="1"/>
            </p:cNvSpPr>
            <p:nvPr userDrawn="1"/>
          </p:nvSpPr>
          <p:spPr bwMode="auto">
            <a:xfrm>
              <a:off x="1588" y="6367463"/>
              <a:ext cx="9142412" cy="490537"/>
            </a:xfrm>
            <a:prstGeom prst="rect">
              <a:avLst/>
            </a:prstGeom>
            <a:solidFill>
              <a:schemeClr val="accent2"/>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6" name="Rectangle 7"/>
            <p:cNvSpPr>
              <a:spLocks noChangeArrowheads="1"/>
            </p:cNvSpPr>
            <p:nvPr userDrawn="1"/>
          </p:nvSpPr>
          <p:spPr bwMode="auto">
            <a:xfrm>
              <a:off x="1588" y="6367463"/>
              <a:ext cx="9142412" cy="490537"/>
            </a:xfrm>
            <a:prstGeom prst="rect">
              <a:avLst/>
            </a:prstGeom>
            <a:no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7" name="Freeform 8"/>
            <p:cNvSpPr>
              <a:spLocks noEditPoints="1"/>
            </p:cNvSpPr>
            <p:nvPr userDrawn="1"/>
          </p:nvSpPr>
          <p:spPr bwMode="auto">
            <a:xfrm>
              <a:off x="1588" y="6065838"/>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8"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9"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0" name="Freeform 11"/>
            <p:cNvSpPr>
              <a:spLocks/>
            </p:cNvSpPr>
            <p:nvPr userDrawn="1"/>
          </p:nvSpPr>
          <p:spPr bwMode="auto">
            <a:xfrm>
              <a:off x="7893050" y="6110288"/>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10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defTabSz="457200" fontAlgn="base">
                <a:spcBef>
                  <a:spcPct val="0"/>
                </a:spcBef>
                <a:spcAft>
                  <a:spcPct val="0"/>
                </a:spcAft>
                <a:defRPr/>
              </a:pPr>
              <a:endParaRPr lang="en-US">
                <a:solidFill>
                  <a:prstClr val="black"/>
                </a:solidFill>
                <a:latin typeface="Arial" charset="0"/>
              </a:endParaRPr>
            </a:p>
          </p:txBody>
        </p:sp>
        <p:sp>
          <p:nvSpPr>
            <p:cNvPr id="1108"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defTabSz="457200" fontAlgn="base">
                <a:spcBef>
                  <a:spcPct val="0"/>
                </a:spcBef>
                <a:spcAft>
                  <a:spcPct val="0"/>
                </a:spcAft>
                <a:defRPr/>
              </a:pPr>
              <a:endParaRPr lang="en-US">
                <a:solidFill>
                  <a:prstClr val="black"/>
                </a:solidFill>
                <a:latin typeface="Arial" charset="0"/>
              </a:endParaRPr>
            </a:p>
          </p:txBody>
        </p:sp>
        <p:pic>
          <p:nvPicPr>
            <p:cNvPr id="1040" name="Picture 78"/>
            <p:cNvPicPr>
              <a:picLocks noChangeAspect="1" noChangeArrowheads="1"/>
            </p:cNvPicPr>
            <p:nvPr/>
          </p:nvPicPr>
          <p:blipFill>
            <a:blip r:embed="rId6"/>
            <a:srcRect/>
            <a:stretch>
              <a:fillRect/>
            </a:stretch>
          </p:blipFill>
          <p:spPr bwMode="auto">
            <a:xfrm>
              <a:off x="8459788" y="6191250"/>
              <a:ext cx="454025" cy="454025"/>
            </a:xfrm>
            <a:prstGeom prst="rect">
              <a:avLst/>
            </a:prstGeom>
            <a:noFill/>
            <a:ln w="9525">
              <a:noFill/>
              <a:miter lim="800000"/>
              <a:headEnd/>
              <a:tailEnd/>
            </a:ln>
          </p:spPr>
        </p:pic>
      </p:grpSp>
      <p:sp>
        <p:nvSpPr>
          <p:cNvPr id="1027" name="Text Placeholder 2"/>
          <p:cNvSpPr>
            <a:spLocks noGrp="1"/>
          </p:cNvSpPr>
          <p:nvPr>
            <p:ph type="body" idx="1"/>
          </p:nvPr>
        </p:nvSpPr>
        <p:spPr bwMode="auto">
          <a:xfrm>
            <a:off x="360363" y="1276350"/>
            <a:ext cx="8459787" cy="4559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5" name="Footer Placeholder 4"/>
          <p:cNvSpPr>
            <a:spLocks noGrp="1"/>
          </p:cNvSpPr>
          <p:nvPr>
            <p:ph type="ftr" sz="quarter" idx="3"/>
          </p:nvPr>
        </p:nvSpPr>
        <p:spPr>
          <a:xfrm>
            <a:off x="360363" y="6516688"/>
            <a:ext cx="6119812" cy="107950"/>
          </a:xfrm>
          <a:prstGeom prst="rect">
            <a:avLst/>
          </a:prstGeom>
        </p:spPr>
        <p:txBody>
          <a:bodyPr vert="horz" lIns="0" tIns="0" rIns="0" bIns="0" rtlCol="0" anchor="ctr"/>
          <a:lstStyle>
            <a:lvl1pPr algn="l" fontAlgn="auto">
              <a:spcBef>
                <a:spcPts val="0"/>
              </a:spcBef>
              <a:spcAft>
                <a:spcPts val="0"/>
              </a:spcAft>
              <a:defRPr sz="900" smtClean="0">
                <a:solidFill>
                  <a:schemeClr val="bg1"/>
                </a:solidFill>
                <a:latin typeface="+mn-lt"/>
              </a:defRPr>
            </a:lvl1pPr>
          </a:lstStyle>
          <a:p>
            <a:pPr defTabSz="457200">
              <a:defRPr/>
            </a:pPr>
            <a:r>
              <a:rPr lang="en-US" dirty="0">
                <a:solidFill>
                  <a:srgbClr val="FBFEFF"/>
                </a:solidFill>
              </a:rPr>
              <a:t>C-N Modeling |  Enli Wang  |  Page &lt;#&gt;</a:t>
            </a:r>
          </a:p>
        </p:txBody>
      </p:sp>
      <p:sp>
        <p:nvSpPr>
          <p:cNvPr id="1029" name="Title Placeholder 1"/>
          <p:cNvSpPr>
            <a:spLocks noGrp="1"/>
          </p:cNvSpPr>
          <p:nvPr>
            <p:ph type="title"/>
          </p:nvPr>
        </p:nvSpPr>
        <p:spPr bwMode="auto">
          <a:xfrm>
            <a:off x="360363" y="269875"/>
            <a:ext cx="8459787" cy="8572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70" name="Rectangle 46"/>
          <p:cNvSpPr>
            <a:spLocks noChangeArrowheads="1"/>
          </p:cNvSpPr>
          <p:nvPr/>
        </p:nvSpPr>
        <p:spPr bwMode="auto">
          <a:xfrm>
            <a:off x="-71438" y="6365875"/>
            <a:ext cx="9317038" cy="544513"/>
          </a:xfrm>
          <a:prstGeom prst="rect">
            <a:avLst/>
          </a:prstGeom>
          <a:noFill/>
          <a:ln w="9525">
            <a:noFill/>
            <a:miter lim="800000"/>
            <a:headEnd/>
            <a:tailEnd/>
          </a:ln>
        </p:spPr>
        <p:txBody>
          <a:bodyPr/>
          <a:lstStyle/>
          <a:p>
            <a:pPr defTabSz="457200" fontAlgn="base">
              <a:spcBef>
                <a:spcPct val="0"/>
              </a:spcBef>
              <a:spcAft>
                <a:spcPct val="0"/>
              </a:spcAft>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73" r:id="rId4"/>
  </p:sldLayoutIdLst>
  <p:timing>
    <p:tnLst>
      <p:par>
        <p:cTn id="1" dur="indefinite" restart="never" nodeType="tmRoot"/>
      </p:par>
    </p:tnLst>
  </p:timing>
  <p:hf sldNum="0" hdr="0"/>
  <p:txStyles>
    <p:titleStyle>
      <a:lvl1pPr algn="l" defTabSz="457200" rtl="0" fontAlgn="base">
        <a:lnSpc>
          <a:spcPct val="90000"/>
        </a:lnSpc>
        <a:spcBef>
          <a:spcPct val="0"/>
        </a:spcBef>
        <a:spcAft>
          <a:spcPct val="0"/>
        </a:spcAft>
        <a:defRPr sz="3600" b="1" kern="1200">
          <a:solidFill>
            <a:schemeClr val="accent2"/>
          </a:solidFill>
          <a:latin typeface="+mj-lt"/>
          <a:ea typeface="+mj-ea"/>
          <a:cs typeface="+mj-cs"/>
        </a:defRPr>
      </a:lvl1pPr>
      <a:lvl2pPr algn="l" defTabSz="457200" rtl="0" fontAlgn="base">
        <a:lnSpc>
          <a:spcPct val="90000"/>
        </a:lnSpc>
        <a:spcBef>
          <a:spcPct val="0"/>
        </a:spcBef>
        <a:spcAft>
          <a:spcPct val="0"/>
        </a:spcAft>
        <a:defRPr sz="3600" b="1">
          <a:solidFill>
            <a:schemeClr val="accent2"/>
          </a:solidFill>
          <a:latin typeface="Calibri" pitchFamily="34" charset="0"/>
        </a:defRPr>
      </a:lvl2pPr>
      <a:lvl3pPr algn="l" defTabSz="457200" rtl="0" fontAlgn="base">
        <a:lnSpc>
          <a:spcPct val="90000"/>
        </a:lnSpc>
        <a:spcBef>
          <a:spcPct val="0"/>
        </a:spcBef>
        <a:spcAft>
          <a:spcPct val="0"/>
        </a:spcAft>
        <a:defRPr sz="3600" b="1">
          <a:solidFill>
            <a:schemeClr val="accent2"/>
          </a:solidFill>
          <a:latin typeface="Calibri" pitchFamily="34" charset="0"/>
        </a:defRPr>
      </a:lvl3pPr>
      <a:lvl4pPr algn="l" defTabSz="457200" rtl="0" fontAlgn="base">
        <a:lnSpc>
          <a:spcPct val="90000"/>
        </a:lnSpc>
        <a:spcBef>
          <a:spcPct val="0"/>
        </a:spcBef>
        <a:spcAft>
          <a:spcPct val="0"/>
        </a:spcAft>
        <a:defRPr sz="3600" b="1">
          <a:solidFill>
            <a:schemeClr val="accent2"/>
          </a:solidFill>
          <a:latin typeface="Calibri" pitchFamily="34" charset="0"/>
        </a:defRPr>
      </a:lvl4pPr>
      <a:lvl5pPr algn="l" defTabSz="457200" rtl="0" fontAlgn="base">
        <a:lnSpc>
          <a:spcPct val="90000"/>
        </a:lnSpc>
        <a:spcBef>
          <a:spcPct val="0"/>
        </a:spcBef>
        <a:spcAft>
          <a:spcPct val="0"/>
        </a:spcAft>
        <a:defRPr sz="3600" b="1">
          <a:solidFill>
            <a:schemeClr val="accent2"/>
          </a:solidFill>
          <a:latin typeface="Calibri" pitchFamily="34" charset="0"/>
        </a:defRPr>
      </a:lvl5pPr>
      <a:lvl6pPr marL="457200" algn="l" defTabSz="457200" rtl="0" eaLnBrk="1" fontAlgn="base" hangingPunct="1">
        <a:lnSpc>
          <a:spcPct val="90000"/>
        </a:lnSpc>
        <a:spcBef>
          <a:spcPct val="0"/>
        </a:spcBef>
        <a:spcAft>
          <a:spcPct val="0"/>
        </a:spcAft>
        <a:defRPr sz="2800" b="1">
          <a:solidFill>
            <a:schemeClr val="accent1"/>
          </a:solidFill>
          <a:latin typeface="Calibri" pitchFamily="34" charset="0"/>
        </a:defRPr>
      </a:lvl6pPr>
      <a:lvl7pPr marL="914400" algn="l" defTabSz="457200" rtl="0" eaLnBrk="1" fontAlgn="base" hangingPunct="1">
        <a:lnSpc>
          <a:spcPct val="90000"/>
        </a:lnSpc>
        <a:spcBef>
          <a:spcPct val="0"/>
        </a:spcBef>
        <a:spcAft>
          <a:spcPct val="0"/>
        </a:spcAft>
        <a:defRPr sz="2800" b="1">
          <a:solidFill>
            <a:schemeClr val="accent1"/>
          </a:solidFill>
          <a:latin typeface="Calibri" pitchFamily="34" charset="0"/>
        </a:defRPr>
      </a:lvl7pPr>
      <a:lvl8pPr marL="1371600" algn="l" defTabSz="457200" rtl="0" eaLnBrk="1" fontAlgn="base" hangingPunct="1">
        <a:lnSpc>
          <a:spcPct val="90000"/>
        </a:lnSpc>
        <a:spcBef>
          <a:spcPct val="0"/>
        </a:spcBef>
        <a:spcAft>
          <a:spcPct val="0"/>
        </a:spcAft>
        <a:defRPr sz="2800" b="1">
          <a:solidFill>
            <a:schemeClr val="accent1"/>
          </a:solidFill>
          <a:latin typeface="Calibri" pitchFamily="34" charset="0"/>
        </a:defRPr>
      </a:lvl8pPr>
      <a:lvl9pPr marL="1828800" algn="l" defTabSz="457200" rtl="0" eaLnBrk="1" fontAlgn="base" hangingPunct="1">
        <a:lnSpc>
          <a:spcPct val="90000"/>
        </a:lnSpc>
        <a:spcBef>
          <a:spcPct val="0"/>
        </a:spcBef>
        <a:spcAft>
          <a:spcPct val="0"/>
        </a:spcAft>
        <a:defRPr sz="2800" b="1">
          <a:solidFill>
            <a:schemeClr val="accent1"/>
          </a:solidFill>
          <a:latin typeface="Calibri" pitchFamily="34" charset="0"/>
        </a:defRPr>
      </a:lvl9pPr>
    </p:titleStyle>
    <p:bodyStyle>
      <a:lvl1pPr algn="l" defTabSz="457200" rtl="0" fontAlgn="base">
        <a:lnSpc>
          <a:spcPct val="90000"/>
        </a:lnSpc>
        <a:spcBef>
          <a:spcPts val="600"/>
        </a:spcBef>
        <a:spcAft>
          <a:spcPts val="563"/>
        </a:spcAft>
        <a:buFont typeface="Arial" charset="0"/>
        <a:defRPr sz="2400" kern="1200">
          <a:solidFill>
            <a:schemeClr val="tx1"/>
          </a:solidFill>
          <a:latin typeface="+mn-lt"/>
          <a:ea typeface="+mn-ea"/>
          <a:cs typeface="+mn-cs"/>
        </a:defRPr>
      </a:lvl1pPr>
      <a:lvl2pPr marL="250825" indent="-250825" algn="l" defTabSz="457200" rtl="0" fontAlgn="base">
        <a:lnSpc>
          <a:spcPct val="90000"/>
        </a:lnSpc>
        <a:spcBef>
          <a:spcPct val="0"/>
        </a:spcBef>
        <a:spcAft>
          <a:spcPts val="563"/>
        </a:spcAft>
        <a:buFont typeface="Symbol" pitchFamily="18" charset="2"/>
        <a:buChar char=""/>
        <a:defRPr sz="2000" kern="1200">
          <a:solidFill>
            <a:schemeClr val="tx1"/>
          </a:solidFill>
          <a:latin typeface="+mn-lt"/>
          <a:ea typeface="+mn-ea"/>
          <a:cs typeface="+mn-cs"/>
        </a:defRPr>
      </a:lvl2pPr>
      <a:lvl3pPr marL="503238" indent="-250825" algn="l" defTabSz="457200" rtl="0" fontAlgn="base">
        <a:lnSpc>
          <a:spcPct val="90000"/>
        </a:lnSpc>
        <a:spcBef>
          <a:spcPct val="0"/>
        </a:spcBef>
        <a:spcAft>
          <a:spcPts val="563"/>
        </a:spcAft>
        <a:buClr>
          <a:srgbClr val="484647"/>
        </a:buClr>
        <a:buFont typeface="Arial" charset="0"/>
        <a:buChar char="–"/>
        <a:defRPr sz="2000" kern="1200">
          <a:solidFill>
            <a:schemeClr val="tx1"/>
          </a:solidFill>
          <a:latin typeface="+mn-lt"/>
          <a:ea typeface="+mn-ea"/>
          <a:cs typeface="+mn-cs"/>
        </a:defRPr>
      </a:lvl3pPr>
      <a:lvl4pPr marL="755650" indent="-250825" algn="l" defTabSz="457200" rtl="0" fontAlgn="base">
        <a:lnSpc>
          <a:spcPct val="90000"/>
        </a:lnSpc>
        <a:spcBef>
          <a:spcPct val="0"/>
        </a:spcBef>
        <a:spcAft>
          <a:spcPts val="563"/>
        </a:spcAft>
        <a:buClr>
          <a:srgbClr val="484647"/>
        </a:buClr>
        <a:buFont typeface="Arial" charset="0"/>
        <a:buChar char="–"/>
        <a:defRPr sz="2000" kern="1200">
          <a:solidFill>
            <a:schemeClr val="tx1"/>
          </a:solidFill>
          <a:latin typeface="+mn-lt"/>
          <a:ea typeface="+mn-ea"/>
          <a:cs typeface="+mn-cs"/>
        </a:defRPr>
      </a:lvl4pPr>
      <a:lvl5pPr marL="1006475" indent="-250825" algn="l" defTabSz="457200" rtl="0" fontAlgn="base">
        <a:lnSpc>
          <a:spcPct val="90000"/>
        </a:lnSpc>
        <a:spcBef>
          <a:spcPct val="0"/>
        </a:spcBef>
        <a:spcAft>
          <a:spcPts val="563"/>
        </a:spcAft>
        <a:buClr>
          <a:schemeClr val="accent2"/>
        </a:buClr>
        <a:buFont typeface="Arial" charset="0"/>
        <a:buChar char="•"/>
        <a:defRPr kern="1200">
          <a:solidFill>
            <a:schemeClr val="accent2"/>
          </a:solidFill>
          <a:latin typeface="+mn-lt"/>
          <a:ea typeface="+mn-ea"/>
          <a:cs typeface="+mn-cs"/>
        </a:defRPr>
      </a:lvl5pPr>
      <a:lvl6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6pPr>
      <a:lvl7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7pPr>
      <a:lvl8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8pPr>
      <a:lvl9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9525" y="6051550"/>
            <a:ext cx="9169400" cy="849313"/>
            <a:chOff x="-9525" y="6051550"/>
            <a:chExt cx="9169400" cy="849313"/>
          </a:xfrm>
        </p:grpSpPr>
        <p:sp>
          <p:nvSpPr>
            <p:cNvPr id="3"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4" name="Rectangle 6"/>
            <p:cNvSpPr>
              <a:spLocks noChangeArrowheads="1"/>
            </p:cNvSpPr>
            <p:nvPr userDrawn="1"/>
          </p:nvSpPr>
          <p:spPr bwMode="auto">
            <a:xfrm>
              <a:off x="1588" y="6367463"/>
              <a:ext cx="9142412" cy="490537"/>
            </a:xfrm>
            <a:prstGeom prst="rect">
              <a:avLst/>
            </a:prstGeom>
            <a:solidFill>
              <a:schemeClr val="accent2"/>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6" name="Rectangle 7"/>
            <p:cNvSpPr>
              <a:spLocks noChangeArrowheads="1"/>
            </p:cNvSpPr>
            <p:nvPr userDrawn="1"/>
          </p:nvSpPr>
          <p:spPr bwMode="auto">
            <a:xfrm>
              <a:off x="1588" y="6367463"/>
              <a:ext cx="9142412" cy="490537"/>
            </a:xfrm>
            <a:prstGeom prst="rect">
              <a:avLst/>
            </a:prstGeom>
            <a:no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7" name="Freeform 8"/>
            <p:cNvSpPr>
              <a:spLocks noEditPoints="1"/>
            </p:cNvSpPr>
            <p:nvPr userDrawn="1"/>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8"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9"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0" name="Freeform 11"/>
            <p:cNvSpPr>
              <a:spLocks/>
            </p:cNvSpPr>
            <p:nvPr userDrawn="1"/>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p:spPr>
          <p:txBody>
            <a:bodyPr/>
            <a:lstStyle/>
            <a:p>
              <a:pPr defTabSz="457200" fontAlgn="base">
                <a:spcBef>
                  <a:spcPct val="0"/>
                </a:spcBef>
                <a:spcAft>
                  <a:spcPct val="0"/>
                </a:spcAft>
                <a:defRPr/>
              </a:pPr>
              <a:endParaRPr lang="en-AU">
                <a:solidFill>
                  <a:prstClr val="black"/>
                </a:solidFill>
                <a:latin typeface="Arial" charset="0"/>
              </a:endParaRPr>
            </a:p>
          </p:txBody>
        </p:sp>
        <p:sp>
          <p:nvSpPr>
            <p:cNvPr id="110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defTabSz="457200" fontAlgn="base">
                <a:spcBef>
                  <a:spcPct val="0"/>
                </a:spcBef>
                <a:spcAft>
                  <a:spcPct val="0"/>
                </a:spcAft>
                <a:defRPr/>
              </a:pPr>
              <a:endParaRPr lang="en-US">
                <a:solidFill>
                  <a:prstClr val="black"/>
                </a:solidFill>
                <a:latin typeface="Arial" charset="0"/>
              </a:endParaRPr>
            </a:p>
          </p:txBody>
        </p:sp>
        <p:sp>
          <p:nvSpPr>
            <p:cNvPr id="1108"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defTabSz="457200" fontAlgn="base">
                <a:spcBef>
                  <a:spcPct val="0"/>
                </a:spcBef>
                <a:spcAft>
                  <a:spcPct val="0"/>
                </a:spcAft>
                <a:defRPr/>
              </a:pPr>
              <a:endParaRPr lang="en-US">
                <a:solidFill>
                  <a:prstClr val="black"/>
                </a:solidFill>
                <a:latin typeface="Arial" charset="0"/>
              </a:endParaRPr>
            </a:p>
          </p:txBody>
        </p:sp>
        <p:pic>
          <p:nvPicPr>
            <p:cNvPr id="1033" name="Picture 78"/>
            <p:cNvPicPr>
              <a:picLocks noChangeAspect="1" noChangeArrowheads="1"/>
            </p:cNvPicPr>
            <p:nvPr/>
          </p:nvPicPr>
          <p:blipFill>
            <a:blip r:embed="rId3" cstate="screen"/>
            <a:srcRect/>
            <a:stretch>
              <a:fillRect/>
            </a:stretch>
          </p:blipFill>
          <p:spPr bwMode="auto">
            <a:xfrm>
              <a:off x="8459788" y="6191250"/>
              <a:ext cx="454025" cy="454025"/>
            </a:xfrm>
            <a:prstGeom prst="rect">
              <a:avLst/>
            </a:prstGeom>
            <a:noFill/>
            <a:ln w="9525">
              <a:noFill/>
              <a:miter lim="800000"/>
              <a:headEnd/>
              <a:tailEnd/>
            </a:ln>
          </p:spPr>
        </p:pic>
      </p:grpSp>
      <p:sp>
        <p:nvSpPr>
          <p:cNvPr id="1029" name="Text Placeholder 2"/>
          <p:cNvSpPr>
            <a:spLocks noGrp="1"/>
          </p:cNvSpPr>
          <p:nvPr>
            <p:ph type="body" idx="1"/>
          </p:nvPr>
        </p:nvSpPr>
        <p:spPr bwMode="auto">
          <a:xfrm>
            <a:off x="360363" y="1276350"/>
            <a:ext cx="8459787" cy="4559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
        <p:nvSpPr>
          <p:cNvPr id="5" name="Footer Placeholder 4"/>
          <p:cNvSpPr>
            <a:spLocks noGrp="1"/>
          </p:cNvSpPr>
          <p:nvPr>
            <p:ph type="ftr" sz="quarter" idx="3"/>
          </p:nvPr>
        </p:nvSpPr>
        <p:spPr>
          <a:xfrm>
            <a:off x="360363" y="6516688"/>
            <a:ext cx="6119812" cy="107950"/>
          </a:xfrm>
          <a:prstGeom prst="rect">
            <a:avLst/>
          </a:prstGeom>
        </p:spPr>
        <p:txBody>
          <a:bodyPr vert="horz" lIns="0" tIns="0" rIns="0" bIns="0" rtlCol="0" anchor="ctr"/>
          <a:lstStyle>
            <a:lvl1pPr algn="l" fontAlgn="auto">
              <a:spcBef>
                <a:spcPts val="0"/>
              </a:spcBef>
              <a:spcAft>
                <a:spcPts val="0"/>
              </a:spcAft>
              <a:defRPr sz="900" dirty="0">
                <a:solidFill>
                  <a:schemeClr val="bg1"/>
                </a:solidFill>
                <a:latin typeface="+mn-lt"/>
              </a:defRPr>
            </a:lvl1pPr>
          </a:lstStyle>
          <a:p>
            <a:pPr defTabSz="457200">
              <a:defRPr/>
            </a:pPr>
            <a:r>
              <a:rPr lang="en-AU" smtClean="0">
                <a:solidFill>
                  <a:srgbClr val="FBFEFF"/>
                </a:solidFill>
              </a:rPr>
              <a:t>Presentation title  |  Presenter name  |  Page </a:t>
            </a:r>
            <a:fld id="{9438EBDE-86EA-4B02-9903-C0F010044C90}" type="slidenum">
              <a:rPr lang="en-AU" smtClean="0">
                <a:solidFill>
                  <a:srgbClr val="FBFEFF"/>
                </a:solidFill>
              </a:rPr>
              <a:pPr defTabSz="457200">
                <a:defRPr/>
              </a:pPr>
              <a:t>‹#›</a:t>
            </a:fld>
            <a:endParaRPr lang="en-US">
              <a:solidFill>
                <a:srgbClr val="FBFEFF"/>
              </a:solidFill>
            </a:endParaRPr>
          </a:p>
        </p:txBody>
      </p:sp>
      <p:sp>
        <p:nvSpPr>
          <p:cNvPr id="1031" name="Title Placeholder 1"/>
          <p:cNvSpPr>
            <a:spLocks noGrp="1"/>
          </p:cNvSpPr>
          <p:nvPr>
            <p:ph type="title"/>
          </p:nvPr>
        </p:nvSpPr>
        <p:spPr bwMode="auto">
          <a:xfrm>
            <a:off x="360363" y="269875"/>
            <a:ext cx="8459787" cy="8572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1070" name="Rectangle 46"/>
          <p:cNvSpPr>
            <a:spLocks noChangeArrowheads="1"/>
          </p:cNvSpPr>
          <p:nvPr/>
        </p:nvSpPr>
        <p:spPr bwMode="auto">
          <a:xfrm>
            <a:off x="-71438" y="6365875"/>
            <a:ext cx="9317038" cy="544513"/>
          </a:xfrm>
          <a:prstGeom prst="rect">
            <a:avLst/>
          </a:prstGeom>
          <a:noFill/>
          <a:ln w="9525">
            <a:noFill/>
            <a:miter lim="800000"/>
            <a:headEnd/>
            <a:tailEnd/>
          </a:ln>
        </p:spPr>
        <p:txBody>
          <a:bodyPr/>
          <a:lstStyle/>
          <a:p>
            <a:pPr defTabSz="457200" fontAlgn="base">
              <a:spcBef>
                <a:spcPct val="0"/>
              </a:spcBef>
              <a:spcAft>
                <a:spcPct val="0"/>
              </a:spcAft>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745" r:id="rId1"/>
  </p:sldLayoutIdLst>
  <p:timing>
    <p:tnLst>
      <p:par>
        <p:cTn id="1" dur="indefinite" restart="never" nodeType="tmRoot"/>
      </p:par>
    </p:tnLst>
  </p:timing>
  <p:hf sldNum="0" hdr="0"/>
  <p:txStyles>
    <p:titleStyle>
      <a:lvl1pPr algn="l" defTabSz="457200" rtl="0" eaLnBrk="1" fontAlgn="base" hangingPunct="1">
        <a:lnSpc>
          <a:spcPct val="90000"/>
        </a:lnSpc>
        <a:spcBef>
          <a:spcPct val="0"/>
        </a:spcBef>
        <a:spcAft>
          <a:spcPct val="0"/>
        </a:spcAft>
        <a:defRPr sz="3600" b="1" kern="1200">
          <a:solidFill>
            <a:schemeClr val="accent2"/>
          </a:solidFill>
          <a:latin typeface="+mj-lt"/>
          <a:ea typeface="+mj-ea"/>
          <a:cs typeface="+mj-cs"/>
        </a:defRPr>
      </a:lvl1pPr>
      <a:lvl2pPr algn="l" defTabSz="457200" rtl="0" eaLnBrk="1" fontAlgn="base" hangingPunct="1">
        <a:lnSpc>
          <a:spcPct val="90000"/>
        </a:lnSpc>
        <a:spcBef>
          <a:spcPct val="0"/>
        </a:spcBef>
        <a:spcAft>
          <a:spcPct val="0"/>
        </a:spcAft>
        <a:defRPr sz="3600" b="1">
          <a:solidFill>
            <a:schemeClr val="accent1"/>
          </a:solidFill>
          <a:latin typeface="Calibri" pitchFamily="34" charset="0"/>
        </a:defRPr>
      </a:lvl2pPr>
      <a:lvl3pPr algn="l" defTabSz="457200" rtl="0" eaLnBrk="1" fontAlgn="base" hangingPunct="1">
        <a:lnSpc>
          <a:spcPct val="90000"/>
        </a:lnSpc>
        <a:spcBef>
          <a:spcPct val="0"/>
        </a:spcBef>
        <a:spcAft>
          <a:spcPct val="0"/>
        </a:spcAft>
        <a:defRPr sz="3600" b="1">
          <a:solidFill>
            <a:schemeClr val="accent1"/>
          </a:solidFill>
          <a:latin typeface="Calibri" pitchFamily="34" charset="0"/>
        </a:defRPr>
      </a:lvl3pPr>
      <a:lvl4pPr algn="l" defTabSz="457200" rtl="0" eaLnBrk="1" fontAlgn="base" hangingPunct="1">
        <a:lnSpc>
          <a:spcPct val="90000"/>
        </a:lnSpc>
        <a:spcBef>
          <a:spcPct val="0"/>
        </a:spcBef>
        <a:spcAft>
          <a:spcPct val="0"/>
        </a:spcAft>
        <a:defRPr sz="3600" b="1">
          <a:solidFill>
            <a:schemeClr val="accent1"/>
          </a:solidFill>
          <a:latin typeface="Calibri" pitchFamily="34" charset="0"/>
        </a:defRPr>
      </a:lvl4pPr>
      <a:lvl5pPr algn="l" defTabSz="457200" rtl="0" eaLnBrk="1" fontAlgn="base" hangingPunct="1">
        <a:lnSpc>
          <a:spcPct val="90000"/>
        </a:lnSpc>
        <a:spcBef>
          <a:spcPct val="0"/>
        </a:spcBef>
        <a:spcAft>
          <a:spcPct val="0"/>
        </a:spcAft>
        <a:defRPr sz="3600" b="1">
          <a:solidFill>
            <a:schemeClr val="accent1"/>
          </a:solidFill>
          <a:latin typeface="Calibri" pitchFamily="34" charset="0"/>
        </a:defRPr>
      </a:lvl5pPr>
      <a:lvl6pPr marL="457200" algn="l" defTabSz="457200" rtl="0" eaLnBrk="1" fontAlgn="base" hangingPunct="1">
        <a:lnSpc>
          <a:spcPct val="90000"/>
        </a:lnSpc>
        <a:spcBef>
          <a:spcPct val="0"/>
        </a:spcBef>
        <a:spcAft>
          <a:spcPct val="0"/>
        </a:spcAft>
        <a:defRPr sz="2800" b="1">
          <a:solidFill>
            <a:schemeClr val="accent1"/>
          </a:solidFill>
          <a:latin typeface="Calibri" pitchFamily="34" charset="0"/>
        </a:defRPr>
      </a:lvl6pPr>
      <a:lvl7pPr marL="914400" algn="l" defTabSz="457200" rtl="0" eaLnBrk="1" fontAlgn="base" hangingPunct="1">
        <a:lnSpc>
          <a:spcPct val="90000"/>
        </a:lnSpc>
        <a:spcBef>
          <a:spcPct val="0"/>
        </a:spcBef>
        <a:spcAft>
          <a:spcPct val="0"/>
        </a:spcAft>
        <a:defRPr sz="2800" b="1">
          <a:solidFill>
            <a:schemeClr val="accent1"/>
          </a:solidFill>
          <a:latin typeface="Calibri" pitchFamily="34" charset="0"/>
        </a:defRPr>
      </a:lvl7pPr>
      <a:lvl8pPr marL="1371600" algn="l" defTabSz="457200" rtl="0" eaLnBrk="1" fontAlgn="base" hangingPunct="1">
        <a:lnSpc>
          <a:spcPct val="90000"/>
        </a:lnSpc>
        <a:spcBef>
          <a:spcPct val="0"/>
        </a:spcBef>
        <a:spcAft>
          <a:spcPct val="0"/>
        </a:spcAft>
        <a:defRPr sz="2800" b="1">
          <a:solidFill>
            <a:schemeClr val="accent1"/>
          </a:solidFill>
          <a:latin typeface="Calibri" pitchFamily="34" charset="0"/>
        </a:defRPr>
      </a:lvl8pPr>
      <a:lvl9pPr marL="1828800" algn="l" defTabSz="457200" rtl="0" eaLnBrk="1" fontAlgn="base" hangingPunct="1">
        <a:lnSpc>
          <a:spcPct val="90000"/>
        </a:lnSpc>
        <a:spcBef>
          <a:spcPct val="0"/>
        </a:spcBef>
        <a:spcAft>
          <a:spcPct val="0"/>
        </a:spcAft>
        <a:defRPr sz="2800" b="1">
          <a:solidFill>
            <a:schemeClr val="accent1"/>
          </a:solidFill>
          <a:latin typeface="Calibri" pitchFamily="34" charset="0"/>
        </a:defRPr>
      </a:lvl9pPr>
    </p:titleStyle>
    <p:bodyStyle>
      <a:lvl1pPr algn="l" defTabSz="457200" rtl="0" eaLnBrk="1" fontAlgn="base" hangingPunct="1">
        <a:lnSpc>
          <a:spcPct val="90000"/>
        </a:lnSpc>
        <a:spcBef>
          <a:spcPts val="600"/>
        </a:spcBef>
        <a:spcAft>
          <a:spcPts val="563"/>
        </a:spcAft>
        <a:buFont typeface="Arial" charset="0"/>
        <a:defRPr sz="2400" kern="1200">
          <a:solidFill>
            <a:schemeClr val="tx1"/>
          </a:solidFill>
          <a:latin typeface="+mn-lt"/>
          <a:ea typeface="+mn-ea"/>
          <a:cs typeface="+mn-cs"/>
        </a:defRPr>
      </a:lvl1pPr>
      <a:lvl2pPr marL="250825" indent="-250825" algn="l" defTabSz="457200" rtl="0" eaLnBrk="1" fontAlgn="base" hangingPunct="1">
        <a:lnSpc>
          <a:spcPct val="90000"/>
        </a:lnSpc>
        <a:spcBef>
          <a:spcPct val="0"/>
        </a:spcBef>
        <a:spcAft>
          <a:spcPts val="563"/>
        </a:spcAft>
        <a:buFont typeface="Symbol" pitchFamily="18" charset="2"/>
        <a:buChar char=""/>
        <a:defRPr sz="2000" kern="1200">
          <a:solidFill>
            <a:schemeClr val="tx1"/>
          </a:solidFill>
          <a:latin typeface="+mn-lt"/>
          <a:ea typeface="+mn-ea"/>
          <a:cs typeface="+mn-cs"/>
        </a:defRPr>
      </a:lvl2pPr>
      <a:lvl3pPr marL="503238" indent="-250825" algn="l" defTabSz="457200" rtl="0" eaLnBrk="1" fontAlgn="base" hangingPunct="1">
        <a:lnSpc>
          <a:spcPct val="90000"/>
        </a:lnSpc>
        <a:spcBef>
          <a:spcPct val="0"/>
        </a:spcBef>
        <a:spcAft>
          <a:spcPts val="563"/>
        </a:spcAft>
        <a:buClr>
          <a:srgbClr val="484647"/>
        </a:buClr>
        <a:buFont typeface="Arial" charset="0"/>
        <a:buChar char="–"/>
        <a:defRPr sz="2000" kern="1200">
          <a:solidFill>
            <a:schemeClr val="tx1"/>
          </a:solidFill>
          <a:latin typeface="+mn-lt"/>
          <a:ea typeface="+mn-ea"/>
          <a:cs typeface="+mn-cs"/>
        </a:defRPr>
      </a:lvl3pPr>
      <a:lvl4pPr marL="755650" indent="-250825" algn="l" defTabSz="457200" rtl="0" eaLnBrk="1" fontAlgn="base" hangingPunct="1">
        <a:lnSpc>
          <a:spcPct val="90000"/>
        </a:lnSpc>
        <a:spcBef>
          <a:spcPct val="0"/>
        </a:spcBef>
        <a:spcAft>
          <a:spcPts val="563"/>
        </a:spcAft>
        <a:buClr>
          <a:srgbClr val="484647"/>
        </a:buClr>
        <a:buFont typeface="Arial" charset="0"/>
        <a:buChar char="–"/>
        <a:defRPr sz="2000" kern="1200">
          <a:solidFill>
            <a:schemeClr val="tx1"/>
          </a:solidFill>
          <a:latin typeface="+mn-lt"/>
          <a:ea typeface="+mn-ea"/>
          <a:cs typeface="+mn-cs"/>
        </a:defRPr>
      </a:lvl4pPr>
      <a:lvl5pPr marL="1008000" indent="-252000" algn="l" defTabSz="457200" rtl="0" eaLnBrk="1" fontAlgn="base" hangingPunct="1">
        <a:lnSpc>
          <a:spcPct val="90000"/>
        </a:lnSpc>
        <a:spcBef>
          <a:spcPct val="0"/>
        </a:spcBef>
        <a:spcAft>
          <a:spcPts val="563"/>
        </a:spcAft>
        <a:buClr>
          <a:schemeClr val="accent2"/>
        </a:buClr>
        <a:buFont typeface="Arial" pitchFamily="34" charset="0"/>
        <a:buChar char="•"/>
        <a:defRPr sz="1800" kern="1200" baseline="0">
          <a:solidFill>
            <a:schemeClr val="accent2"/>
          </a:solidFill>
          <a:latin typeface="+mn-lt"/>
          <a:ea typeface="+mn-ea"/>
          <a:cs typeface="+mn-cs"/>
        </a:defRPr>
      </a:lvl5pPr>
      <a:lvl6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6pPr>
      <a:lvl7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7pPr>
      <a:lvl8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8pPr>
      <a:lvl9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3" cstate="print"/>
            <a:srcRect/>
            <a:stretch>
              <a:fillRect/>
            </a:stretch>
          </p:blipFill>
          <p:spPr bwMode="auto">
            <a:xfrm>
              <a:off x="4762" y="3991"/>
              <a:ext cx="841" cy="265"/>
            </a:xfrm>
            <a:prstGeom prst="rect">
              <a:avLst/>
            </a:prstGeom>
            <a:noFill/>
            <a:ln w="9525">
              <a:noFill/>
              <a:miter lim="800000"/>
              <a:headEnd/>
              <a:tailEnd/>
            </a:ln>
          </p:spPr>
        </p:pic>
        <p:grpSp>
          <p:nvGrpSpPr>
            <p:cNvPr id="1031" name="Group 19"/>
            <p:cNvGrpSpPr>
              <a:grpSpLocks/>
            </p:cNvGrpSpPr>
            <p:nvPr/>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034" name="Picture 18" descr="flagships_ppt_slide"/>
              <p:cNvPicPr>
                <a:picLocks noChangeAspect="1" noChangeArrowheads="1"/>
              </p:cNvPicPr>
              <p:nvPr userDrawn="1"/>
            </p:nvPicPr>
            <p:blipFill>
              <a:blip r:embed="rId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3" y="82550"/>
            <a:ext cx="7429500" cy="935038"/>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0" y="1384300"/>
            <a:ext cx="7364413"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cs typeface="+mn-cs"/>
              </a:defRPr>
            </a:lvl1pPr>
          </a:lstStyle>
          <a:p>
            <a:pPr fontAlgn="base">
              <a:spcBef>
                <a:spcPct val="0"/>
              </a:spcBef>
              <a:spcAft>
                <a:spcPct val="0"/>
              </a:spcAft>
              <a:defRPr/>
            </a:pPr>
            <a:r>
              <a:rPr lang="en-AU">
                <a:solidFill>
                  <a:srgbClr val="000000"/>
                </a:solidFill>
              </a:rPr>
              <a:t>Erosion model development for APSIM</a:t>
            </a:r>
          </a:p>
        </p:txBody>
      </p:sp>
    </p:spTree>
  </p:cSld>
  <p:clrMap bg1="lt1" tx1="dk1" bg2="lt2" tx2="dk2" accent1="accent1" accent2="accent2" accent3="accent3" accent4="accent4" accent5="accent5" accent6="accent6" hlink="hlink" folHlink="folHlink"/>
  <p:sldLayoutIdLst>
    <p:sldLayoutId id="2147483688" r:id="rId1"/>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mn-ea"/>
          <a:cs typeface="+mn-cs"/>
        </a:defRPr>
      </a:lvl1pPr>
      <a:lvl2pPr marL="542925" indent="-180975" algn="l" rtl="0" eaLnBrk="0" fontAlgn="base" hangingPunct="0">
        <a:spcBef>
          <a:spcPct val="20000"/>
        </a:spcBef>
        <a:spcAft>
          <a:spcPct val="0"/>
        </a:spcAft>
        <a:buClr>
          <a:schemeClr val="tx1"/>
        </a:buClr>
        <a:buChar char="•"/>
        <a:defRPr>
          <a:solidFill>
            <a:schemeClr val="tx1"/>
          </a:solidFill>
          <a:latin typeface="+mn-lt"/>
        </a:defRPr>
      </a:lvl2pPr>
      <a:lvl3pPr marL="904875" indent="-182563" algn="l" rtl="0" eaLnBrk="0" fontAlgn="base" hangingPunct="0">
        <a:spcBef>
          <a:spcPct val="20000"/>
        </a:spcBef>
        <a:spcAft>
          <a:spcPct val="0"/>
        </a:spcAft>
        <a:buChar char="•"/>
        <a:defRPr sz="1600">
          <a:solidFill>
            <a:schemeClr val="tx1"/>
          </a:solidFill>
          <a:latin typeface="+mn-lt"/>
        </a:defRPr>
      </a:lvl3pPr>
      <a:lvl4pPr marL="1262063" indent="-177800" algn="l" rtl="0" eaLnBrk="0" fontAlgn="base" hangingPunct="0">
        <a:spcBef>
          <a:spcPct val="20000"/>
        </a:spcBef>
        <a:spcAft>
          <a:spcPct val="0"/>
        </a:spcAft>
        <a:buChar char="•"/>
        <a:defRPr sz="1400">
          <a:solidFill>
            <a:schemeClr val="tx1"/>
          </a:solidFill>
          <a:latin typeface="+mn-lt"/>
        </a:defRPr>
      </a:lvl4pPr>
      <a:lvl5pPr marL="1624013" indent="-182563" algn="l" rtl="0" eaLnBrk="0" fontAlgn="base" hangingPunct="0">
        <a:spcBef>
          <a:spcPct val="20000"/>
        </a:spcBef>
        <a:spcAft>
          <a:spcPct val="0"/>
        </a:spcAft>
        <a:buChar char="•"/>
        <a:defRPr sz="1400">
          <a:solidFill>
            <a:schemeClr val="tx1"/>
          </a:solidFill>
          <a:latin typeface="+mn-lt"/>
        </a:defRPr>
      </a:lvl5pPr>
      <a:lvl6pPr marL="2081213" indent="-182563" algn="l" rtl="0" fontAlgn="base">
        <a:spcBef>
          <a:spcPct val="20000"/>
        </a:spcBef>
        <a:spcAft>
          <a:spcPct val="0"/>
        </a:spcAft>
        <a:buChar char="•"/>
        <a:defRPr sz="1400">
          <a:solidFill>
            <a:schemeClr val="tx1"/>
          </a:solidFill>
          <a:latin typeface="+mn-lt"/>
        </a:defRPr>
      </a:lvl6pPr>
      <a:lvl7pPr marL="2538413" indent="-182563" algn="l" rtl="0" fontAlgn="base">
        <a:spcBef>
          <a:spcPct val="20000"/>
        </a:spcBef>
        <a:spcAft>
          <a:spcPct val="0"/>
        </a:spcAft>
        <a:buChar char="•"/>
        <a:defRPr sz="1400">
          <a:solidFill>
            <a:schemeClr val="tx1"/>
          </a:solidFill>
          <a:latin typeface="+mn-lt"/>
        </a:defRPr>
      </a:lvl7pPr>
      <a:lvl8pPr marL="2995613" indent="-182563" algn="l" rtl="0" fontAlgn="base">
        <a:spcBef>
          <a:spcPct val="20000"/>
        </a:spcBef>
        <a:spcAft>
          <a:spcPct val="0"/>
        </a:spcAft>
        <a:buChar char="•"/>
        <a:defRPr sz="1400">
          <a:solidFill>
            <a:schemeClr val="tx1"/>
          </a:solidFill>
          <a:latin typeface="+mn-lt"/>
        </a:defRPr>
      </a:lvl8pPr>
      <a:lvl9pPr marL="3452813" indent="-182563"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62CB-BB90-42F0-BD91-0FE62491B61A}" type="datetimeFigureOut">
              <a:rPr lang="en-AU" smtClean="0">
                <a:solidFill>
                  <a:prstClr val="black">
                    <a:tint val="75000"/>
                  </a:prstClr>
                </a:solidFill>
              </a:rPr>
              <a:pPr/>
              <a:t>24/04/2014</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3124-895B-4EA0-B8E8-A07BD8501975}" type="slidenum">
              <a:rPr lang="en-AU" smtClean="0">
                <a:solidFill>
                  <a:prstClr val="black">
                    <a:tint val="75000"/>
                  </a:prstClr>
                </a:solidFill>
              </a:rPr>
              <a:p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3" cstate="print"/>
            <a:srcRect/>
            <a:stretch>
              <a:fillRect/>
            </a:stretch>
          </p:blipFill>
          <p:spPr bwMode="auto">
            <a:xfrm>
              <a:off x="4762" y="3991"/>
              <a:ext cx="841" cy="265"/>
            </a:xfrm>
            <a:prstGeom prst="rect">
              <a:avLst/>
            </a:prstGeom>
            <a:noFill/>
            <a:ln w="9525">
              <a:noFill/>
              <a:miter lim="800000"/>
              <a:headEnd/>
              <a:tailEnd/>
            </a:ln>
          </p:spPr>
        </p:pic>
        <p:grpSp>
          <p:nvGrpSpPr>
            <p:cNvPr id="1031" name="Group 19"/>
            <p:cNvGrpSpPr>
              <a:grpSpLocks/>
            </p:cNvGrpSpPr>
            <p:nvPr/>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034" name="Picture 18" descr="flagships_ppt_slide"/>
              <p:cNvPicPr>
                <a:picLocks noChangeAspect="1" noChangeArrowheads="1"/>
              </p:cNvPicPr>
              <p:nvPr userDrawn="1"/>
            </p:nvPicPr>
            <p:blipFill>
              <a:blip r:embed="rId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3" y="82550"/>
            <a:ext cx="7429500" cy="935038"/>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0" y="1384300"/>
            <a:ext cx="7364413"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cs typeface="+mn-cs"/>
              </a:defRPr>
            </a:lvl1pPr>
          </a:lstStyle>
          <a:p>
            <a:pPr fontAlgn="base">
              <a:spcBef>
                <a:spcPct val="0"/>
              </a:spcBef>
              <a:spcAft>
                <a:spcPct val="0"/>
              </a:spcAft>
              <a:defRPr/>
            </a:pPr>
            <a:r>
              <a:rPr lang="en-AU">
                <a:solidFill>
                  <a:srgbClr val="000000"/>
                </a:solidFill>
              </a:rPr>
              <a:t>Erosion model development for APSIM</a:t>
            </a:r>
          </a:p>
        </p:txBody>
      </p:sp>
    </p:spTree>
  </p:cSld>
  <p:clrMap bg1="lt1" tx1="dk1" bg2="lt2" tx2="dk2" accent1="accent1" accent2="accent2" accent3="accent3" accent4="accent4" accent5="accent5" accent6="accent6" hlink="hlink" folHlink="folHlink"/>
  <p:sldLayoutIdLst>
    <p:sldLayoutId id="2147483690" r:id="rId1"/>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mn-ea"/>
          <a:cs typeface="+mn-cs"/>
        </a:defRPr>
      </a:lvl1pPr>
      <a:lvl2pPr marL="542925" indent="-180975" algn="l" rtl="0" eaLnBrk="0" fontAlgn="base" hangingPunct="0">
        <a:spcBef>
          <a:spcPct val="20000"/>
        </a:spcBef>
        <a:spcAft>
          <a:spcPct val="0"/>
        </a:spcAft>
        <a:buClr>
          <a:schemeClr val="tx1"/>
        </a:buClr>
        <a:buChar char="•"/>
        <a:defRPr>
          <a:solidFill>
            <a:schemeClr val="tx1"/>
          </a:solidFill>
          <a:latin typeface="+mn-lt"/>
        </a:defRPr>
      </a:lvl2pPr>
      <a:lvl3pPr marL="904875" indent="-182563" algn="l" rtl="0" eaLnBrk="0" fontAlgn="base" hangingPunct="0">
        <a:spcBef>
          <a:spcPct val="20000"/>
        </a:spcBef>
        <a:spcAft>
          <a:spcPct val="0"/>
        </a:spcAft>
        <a:buChar char="•"/>
        <a:defRPr sz="1600">
          <a:solidFill>
            <a:schemeClr val="tx1"/>
          </a:solidFill>
          <a:latin typeface="+mn-lt"/>
        </a:defRPr>
      </a:lvl3pPr>
      <a:lvl4pPr marL="1262063" indent="-177800" algn="l" rtl="0" eaLnBrk="0" fontAlgn="base" hangingPunct="0">
        <a:spcBef>
          <a:spcPct val="20000"/>
        </a:spcBef>
        <a:spcAft>
          <a:spcPct val="0"/>
        </a:spcAft>
        <a:buChar char="•"/>
        <a:defRPr sz="1400">
          <a:solidFill>
            <a:schemeClr val="tx1"/>
          </a:solidFill>
          <a:latin typeface="+mn-lt"/>
        </a:defRPr>
      </a:lvl4pPr>
      <a:lvl5pPr marL="1624013" indent="-182563" algn="l" rtl="0" eaLnBrk="0" fontAlgn="base" hangingPunct="0">
        <a:spcBef>
          <a:spcPct val="20000"/>
        </a:spcBef>
        <a:spcAft>
          <a:spcPct val="0"/>
        </a:spcAft>
        <a:buChar char="•"/>
        <a:defRPr sz="1400">
          <a:solidFill>
            <a:schemeClr val="tx1"/>
          </a:solidFill>
          <a:latin typeface="+mn-lt"/>
        </a:defRPr>
      </a:lvl5pPr>
      <a:lvl6pPr marL="2081213" indent="-182563" algn="l" rtl="0" fontAlgn="base">
        <a:spcBef>
          <a:spcPct val="20000"/>
        </a:spcBef>
        <a:spcAft>
          <a:spcPct val="0"/>
        </a:spcAft>
        <a:buChar char="•"/>
        <a:defRPr sz="1400">
          <a:solidFill>
            <a:schemeClr val="tx1"/>
          </a:solidFill>
          <a:latin typeface="+mn-lt"/>
        </a:defRPr>
      </a:lvl6pPr>
      <a:lvl7pPr marL="2538413" indent="-182563" algn="l" rtl="0" fontAlgn="base">
        <a:spcBef>
          <a:spcPct val="20000"/>
        </a:spcBef>
        <a:spcAft>
          <a:spcPct val="0"/>
        </a:spcAft>
        <a:buChar char="•"/>
        <a:defRPr sz="1400">
          <a:solidFill>
            <a:schemeClr val="tx1"/>
          </a:solidFill>
          <a:latin typeface="+mn-lt"/>
        </a:defRPr>
      </a:lvl7pPr>
      <a:lvl8pPr marL="2995613" indent="-182563" algn="l" rtl="0" fontAlgn="base">
        <a:spcBef>
          <a:spcPct val="20000"/>
        </a:spcBef>
        <a:spcAft>
          <a:spcPct val="0"/>
        </a:spcAft>
        <a:buChar char="•"/>
        <a:defRPr sz="1400">
          <a:solidFill>
            <a:schemeClr val="tx1"/>
          </a:solidFill>
          <a:latin typeface="+mn-lt"/>
        </a:defRPr>
      </a:lvl8pPr>
      <a:lvl9pPr marL="3452813" indent="-182563"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3" cstate="print"/>
            <a:srcRect/>
            <a:stretch>
              <a:fillRect/>
            </a:stretch>
          </p:blipFill>
          <p:spPr bwMode="auto">
            <a:xfrm>
              <a:off x="4762" y="3991"/>
              <a:ext cx="841" cy="265"/>
            </a:xfrm>
            <a:prstGeom prst="rect">
              <a:avLst/>
            </a:prstGeom>
            <a:noFill/>
            <a:ln w="9525">
              <a:noFill/>
              <a:miter lim="800000"/>
              <a:headEnd/>
              <a:tailEnd/>
            </a:ln>
          </p:spPr>
        </p:pic>
        <p:grpSp>
          <p:nvGrpSpPr>
            <p:cNvPr id="1031" name="Group 19"/>
            <p:cNvGrpSpPr>
              <a:grpSpLocks/>
            </p:cNvGrpSpPr>
            <p:nvPr/>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034" name="Picture 18" descr="flagships_ppt_slide"/>
              <p:cNvPicPr>
                <a:picLocks noChangeAspect="1" noChangeArrowheads="1"/>
              </p:cNvPicPr>
              <p:nvPr userDrawn="1"/>
            </p:nvPicPr>
            <p:blipFill>
              <a:blip r:embed="rId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3" y="82550"/>
            <a:ext cx="7429500" cy="935038"/>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0" y="1384300"/>
            <a:ext cx="7364413"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cs typeface="+mn-cs"/>
              </a:defRPr>
            </a:lvl1pPr>
          </a:lstStyle>
          <a:p>
            <a:pPr fontAlgn="base">
              <a:spcBef>
                <a:spcPct val="0"/>
              </a:spcBef>
              <a:spcAft>
                <a:spcPct val="0"/>
              </a:spcAft>
              <a:defRPr/>
            </a:pPr>
            <a:r>
              <a:rPr lang="en-AU">
                <a:solidFill>
                  <a:srgbClr val="000000"/>
                </a:solidFill>
              </a:rPr>
              <a:t>Erosion model development for APSIM</a:t>
            </a:r>
          </a:p>
        </p:txBody>
      </p:sp>
    </p:spTree>
  </p:cSld>
  <p:clrMap bg1="lt1" tx1="dk1" bg2="lt2" tx2="dk2" accent1="accent1" accent2="accent2" accent3="accent3" accent4="accent4" accent5="accent5" accent6="accent6" hlink="hlink" folHlink="folHlink"/>
  <p:sldLayoutIdLst>
    <p:sldLayoutId id="2147483692" r:id="rId1"/>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mn-ea"/>
          <a:cs typeface="+mn-cs"/>
        </a:defRPr>
      </a:lvl1pPr>
      <a:lvl2pPr marL="542925" indent="-180975" algn="l" rtl="0" eaLnBrk="0" fontAlgn="base" hangingPunct="0">
        <a:spcBef>
          <a:spcPct val="20000"/>
        </a:spcBef>
        <a:spcAft>
          <a:spcPct val="0"/>
        </a:spcAft>
        <a:buClr>
          <a:schemeClr val="tx1"/>
        </a:buClr>
        <a:buChar char="•"/>
        <a:defRPr>
          <a:solidFill>
            <a:schemeClr val="tx1"/>
          </a:solidFill>
          <a:latin typeface="+mn-lt"/>
        </a:defRPr>
      </a:lvl2pPr>
      <a:lvl3pPr marL="904875" indent="-182563" algn="l" rtl="0" eaLnBrk="0" fontAlgn="base" hangingPunct="0">
        <a:spcBef>
          <a:spcPct val="20000"/>
        </a:spcBef>
        <a:spcAft>
          <a:spcPct val="0"/>
        </a:spcAft>
        <a:buChar char="•"/>
        <a:defRPr sz="1600">
          <a:solidFill>
            <a:schemeClr val="tx1"/>
          </a:solidFill>
          <a:latin typeface="+mn-lt"/>
        </a:defRPr>
      </a:lvl3pPr>
      <a:lvl4pPr marL="1262063" indent="-177800" algn="l" rtl="0" eaLnBrk="0" fontAlgn="base" hangingPunct="0">
        <a:spcBef>
          <a:spcPct val="20000"/>
        </a:spcBef>
        <a:spcAft>
          <a:spcPct val="0"/>
        </a:spcAft>
        <a:buChar char="•"/>
        <a:defRPr sz="1400">
          <a:solidFill>
            <a:schemeClr val="tx1"/>
          </a:solidFill>
          <a:latin typeface="+mn-lt"/>
        </a:defRPr>
      </a:lvl4pPr>
      <a:lvl5pPr marL="1624013" indent="-182563" algn="l" rtl="0" eaLnBrk="0" fontAlgn="base" hangingPunct="0">
        <a:spcBef>
          <a:spcPct val="20000"/>
        </a:spcBef>
        <a:spcAft>
          <a:spcPct val="0"/>
        </a:spcAft>
        <a:buChar char="•"/>
        <a:defRPr sz="1400">
          <a:solidFill>
            <a:schemeClr val="tx1"/>
          </a:solidFill>
          <a:latin typeface="+mn-lt"/>
        </a:defRPr>
      </a:lvl5pPr>
      <a:lvl6pPr marL="2081213" indent="-182563" algn="l" rtl="0" fontAlgn="base">
        <a:spcBef>
          <a:spcPct val="20000"/>
        </a:spcBef>
        <a:spcAft>
          <a:spcPct val="0"/>
        </a:spcAft>
        <a:buChar char="•"/>
        <a:defRPr sz="1400">
          <a:solidFill>
            <a:schemeClr val="tx1"/>
          </a:solidFill>
          <a:latin typeface="+mn-lt"/>
        </a:defRPr>
      </a:lvl6pPr>
      <a:lvl7pPr marL="2538413" indent="-182563" algn="l" rtl="0" fontAlgn="base">
        <a:spcBef>
          <a:spcPct val="20000"/>
        </a:spcBef>
        <a:spcAft>
          <a:spcPct val="0"/>
        </a:spcAft>
        <a:buChar char="•"/>
        <a:defRPr sz="1400">
          <a:solidFill>
            <a:schemeClr val="tx1"/>
          </a:solidFill>
          <a:latin typeface="+mn-lt"/>
        </a:defRPr>
      </a:lvl7pPr>
      <a:lvl8pPr marL="2995613" indent="-182563" algn="l" rtl="0" fontAlgn="base">
        <a:spcBef>
          <a:spcPct val="20000"/>
        </a:spcBef>
        <a:spcAft>
          <a:spcPct val="0"/>
        </a:spcAft>
        <a:buChar char="•"/>
        <a:defRPr sz="1400">
          <a:solidFill>
            <a:schemeClr val="tx1"/>
          </a:solidFill>
          <a:latin typeface="+mn-lt"/>
        </a:defRPr>
      </a:lvl8pPr>
      <a:lvl9pPr marL="3452813" indent="-182563"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3" cstate="print"/>
            <a:srcRect/>
            <a:stretch>
              <a:fillRect/>
            </a:stretch>
          </p:blipFill>
          <p:spPr bwMode="auto">
            <a:xfrm>
              <a:off x="4762" y="3991"/>
              <a:ext cx="841" cy="265"/>
            </a:xfrm>
            <a:prstGeom prst="rect">
              <a:avLst/>
            </a:prstGeom>
            <a:noFill/>
            <a:ln w="9525">
              <a:noFill/>
              <a:miter lim="800000"/>
              <a:headEnd/>
              <a:tailEnd/>
            </a:ln>
          </p:spPr>
        </p:pic>
        <p:grpSp>
          <p:nvGrpSpPr>
            <p:cNvPr id="1031" name="Group 19"/>
            <p:cNvGrpSpPr>
              <a:grpSpLocks/>
            </p:cNvGrpSpPr>
            <p:nvPr/>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034" name="Picture 18" descr="flagships_ppt_slide"/>
              <p:cNvPicPr>
                <a:picLocks noChangeAspect="1" noChangeArrowheads="1"/>
              </p:cNvPicPr>
              <p:nvPr userDrawn="1"/>
            </p:nvPicPr>
            <p:blipFill>
              <a:blip r:embed="rId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3" y="82550"/>
            <a:ext cx="7429500" cy="935038"/>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0" y="1384300"/>
            <a:ext cx="7364413"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cs typeface="+mn-cs"/>
              </a:defRPr>
            </a:lvl1pPr>
          </a:lstStyle>
          <a:p>
            <a:pPr fontAlgn="base">
              <a:spcBef>
                <a:spcPct val="0"/>
              </a:spcBef>
              <a:spcAft>
                <a:spcPct val="0"/>
              </a:spcAft>
              <a:defRPr/>
            </a:pPr>
            <a:r>
              <a:rPr lang="en-AU">
                <a:solidFill>
                  <a:srgbClr val="000000"/>
                </a:solidFill>
              </a:rPr>
              <a:t>Erosion model development for APSIM</a:t>
            </a:r>
          </a:p>
        </p:txBody>
      </p:sp>
    </p:spTree>
  </p:cSld>
  <p:clrMap bg1="lt1" tx1="dk1" bg2="lt2" tx2="dk2" accent1="accent1" accent2="accent2" accent3="accent3" accent4="accent4" accent5="accent5" accent6="accent6" hlink="hlink" folHlink="folHlink"/>
  <p:sldLayoutIdLst>
    <p:sldLayoutId id="2147483694" r:id="rId1"/>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mn-ea"/>
          <a:cs typeface="+mn-cs"/>
        </a:defRPr>
      </a:lvl1pPr>
      <a:lvl2pPr marL="542925" indent="-180975" algn="l" rtl="0" eaLnBrk="0" fontAlgn="base" hangingPunct="0">
        <a:spcBef>
          <a:spcPct val="20000"/>
        </a:spcBef>
        <a:spcAft>
          <a:spcPct val="0"/>
        </a:spcAft>
        <a:buClr>
          <a:schemeClr val="tx1"/>
        </a:buClr>
        <a:buChar char="•"/>
        <a:defRPr>
          <a:solidFill>
            <a:schemeClr val="tx1"/>
          </a:solidFill>
          <a:latin typeface="+mn-lt"/>
        </a:defRPr>
      </a:lvl2pPr>
      <a:lvl3pPr marL="904875" indent="-182563" algn="l" rtl="0" eaLnBrk="0" fontAlgn="base" hangingPunct="0">
        <a:spcBef>
          <a:spcPct val="20000"/>
        </a:spcBef>
        <a:spcAft>
          <a:spcPct val="0"/>
        </a:spcAft>
        <a:buChar char="•"/>
        <a:defRPr sz="1600">
          <a:solidFill>
            <a:schemeClr val="tx1"/>
          </a:solidFill>
          <a:latin typeface="+mn-lt"/>
        </a:defRPr>
      </a:lvl3pPr>
      <a:lvl4pPr marL="1262063" indent="-177800" algn="l" rtl="0" eaLnBrk="0" fontAlgn="base" hangingPunct="0">
        <a:spcBef>
          <a:spcPct val="20000"/>
        </a:spcBef>
        <a:spcAft>
          <a:spcPct val="0"/>
        </a:spcAft>
        <a:buChar char="•"/>
        <a:defRPr sz="1400">
          <a:solidFill>
            <a:schemeClr val="tx1"/>
          </a:solidFill>
          <a:latin typeface="+mn-lt"/>
        </a:defRPr>
      </a:lvl4pPr>
      <a:lvl5pPr marL="1624013" indent="-182563" algn="l" rtl="0" eaLnBrk="0" fontAlgn="base" hangingPunct="0">
        <a:spcBef>
          <a:spcPct val="20000"/>
        </a:spcBef>
        <a:spcAft>
          <a:spcPct val="0"/>
        </a:spcAft>
        <a:buChar char="•"/>
        <a:defRPr sz="1400">
          <a:solidFill>
            <a:schemeClr val="tx1"/>
          </a:solidFill>
          <a:latin typeface="+mn-lt"/>
        </a:defRPr>
      </a:lvl5pPr>
      <a:lvl6pPr marL="2081213" indent="-182563" algn="l" rtl="0" fontAlgn="base">
        <a:spcBef>
          <a:spcPct val="20000"/>
        </a:spcBef>
        <a:spcAft>
          <a:spcPct val="0"/>
        </a:spcAft>
        <a:buChar char="•"/>
        <a:defRPr sz="1400">
          <a:solidFill>
            <a:schemeClr val="tx1"/>
          </a:solidFill>
          <a:latin typeface="+mn-lt"/>
        </a:defRPr>
      </a:lvl6pPr>
      <a:lvl7pPr marL="2538413" indent="-182563" algn="l" rtl="0" fontAlgn="base">
        <a:spcBef>
          <a:spcPct val="20000"/>
        </a:spcBef>
        <a:spcAft>
          <a:spcPct val="0"/>
        </a:spcAft>
        <a:buChar char="•"/>
        <a:defRPr sz="1400">
          <a:solidFill>
            <a:schemeClr val="tx1"/>
          </a:solidFill>
          <a:latin typeface="+mn-lt"/>
        </a:defRPr>
      </a:lvl7pPr>
      <a:lvl8pPr marL="2995613" indent="-182563" algn="l" rtl="0" fontAlgn="base">
        <a:spcBef>
          <a:spcPct val="20000"/>
        </a:spcBef>
        <a:spcAft>
          <a:spcPct val="0"/>
        </a:spcAft>
        <a:buChar char="•"/>
        <a:defRPr sz="1400">
          <a:solidFill>
            <a:schemeClr val="tx1"/>
          </a:solidFill>
          <a:latin typeface="+mn-lt"/>
        </a:defRPr>
      </a:lvl8pPr>
      <a:lvl9pPr marL="3452813" indent="-182563"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3" cstate="print"/>
            <a:srcRect/>
            <a:stretch>
              <a:fillRect/>
            </a:stretch>
          </p:blipFill>
          <p:spPr bwMode="auto">
            <a:xfrm>
              <a:off x="4762" y="3991"/>
              <a:ext cx="841" cy="265"/>
            </a:xfrm>
            <a:prstGeom prst="rect">
              <a:avLst/>
            </a:prstGeom>
            <a:noFill/>
            <a:ln w="9525">
              <a:noFill/>
              <a:miter lim="800000"/>
              <a:headEnd/>
              <a:tailEnd/>
            </a:ln>
          </p:spPr>
        </p:pic>
        <p:grpSp>
          <p:nvGrpSpPr>
            <p:cNvPr id="1031" name="Group 19"/>
            <p:cNvGrpSpPr>
              <a:grpSpLocks/>
            </p:cNvGrpSpPr>
            <p:nvPr/>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034" name="Picture 18" descr="flagships_ppt_slide"/>
              <p:cNvPicPr>
                <a:picLocks noChangeAspect="1" noChangeArrowheads="1"/>
              </p:cNvPicPr>
              <p:nvPr userDrawn="1"/>
            </p:nvPicPr>
            <p:blipFill>
              <a:blip r:embed="rId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3" y="82550"/>
            <a:ext cx="7429500" cy="935038"/>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0" y="1384300"/>
            <a:ext cx="7364413"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cs typeface="+mn-cs"/>
              </a:defRPr>
            </a:lvl1pPr>
          </a:lstStyle>
          <a:p>
            <a:pPr fontAlgn="base">
              <a:spcBef>
                <a:spcPct val="0"/>
              </a:spcBef>
              <a:spcAft>
                <a:spcPct val="0"/>
              </a:spcAft>
              <a:defRPr/>
            </a:pPr>
            <a:r>
              <a:rPr lang="en-AU">
                <a:solidFill>
                  <a:srgbClr val="000000"/>
                </a:solidFill>
              </a:rPr>
              <a:t>Erosion model development for APSIM</a:t>
            </a:r>
          </a:p>
        </p:txBody>
      </p:sp>
    </p:spTree>
  </p:cSld>
  <p:clrMap bg1="lt1" tx1="dk1" bg2="lt2" tx2="dk2" accent1="accent1" accent2="accent2" accent3="accent3" accent4="accent4" accent5="accent5" accent6="accent6" hlink="hlink" folHlink="folHlink"/>
  <p:sldLayoutIdLst>
    <p:sldLayoutId id="2147483696" r:id="rId1"/>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mn-ea"/>
          <a:cs typeface="+mn-cs"/>
        </a:defRPr>
      </a:lvl1pPr>
      <a:lvl2pPr marL="542925" indent="-180975" algn="l" rtl="0" eaLnBrk="0" fontAlgn="base" hangingPunct="0">
        <a:spcBef>
          <a:spcPct val="20000"/>
        </a:spcBef>
        <a:spcAft>
          <a:spcPct val="0"/>
        </a:spcAft>
        <a:buClr>
          <a:schemeClr val="tx1"/>
        </a:buClr>
        <a:buChar char="•"/>
        <a:defRPr>
          <a:solidFill>
            <a:schemeClr val="tx1"/>
          </a:solidFill>
          <a:latin typeface="+mn-lt"/>
        </a:defRPr>
      </a:lvl2pPr>
      <a:lvl3pPr marL="904875" indent="-182563" algn="l" rtl="0" eaLnBrk="0" fontAlgn="base" hangingPunct="0">
        <a:spcBef>
          <a:spcPct val="20000"/>
        </a:spcBef>
        <a:spcAft>
          <a:spcPct val="0"/>
        </a:spcAft>
        <a:buChar char="•"/>
        <a:defRPr sz="1600">
          <a:solidFill>
            <a:schemeClr val="tx1"/>
          </a:solidFill>
          <a:latin typeface="+mn-lt"/>
        </a:defRPr>
      </a:lvl3pPr>
      <a:lvl4pPr marL="1262063" indent="-177800" algn="l" rtl="0" eaLnBrk="0" fontAlgn="base" hangingPunct="0">
        <a:spcBef>
          <a:spcPct val="20000"/>
        </a:spcBef>
        <a:spcAft>
          <a:spcPct val="0"/>
        </a:spcAft>
        <a:buChar char="•"/>
        <a:defRPr sz="1400">
          <a:solidFill>
            <a:schemeClr val="tx1"/>
          </a:solidFill>
          <a:latin typeface="+mn-lt"/>
        </a:defRPr>
      </a:lvl4pPr>
      <a:lvl5pPr marL="1624013" indent="-182563" algn="l" rtl="0" eaLnBrk="0" fontAlgn="base" hangingPunct="0">
        <a:spcBef>
          <a:spcPct val="20000"/>
        </a:spcBef>
        <a:spcAft>
          <a:spcPct val="0"/>
        </a:spcAft>
        <a:buChar char="•"/>
        <a:defRPr sz="1400">
          <a:solidFill>
            <a:schemeClr val="tx1"/>
          </a:solidFill>
          <a:latin typeface="+mn-lt"/>
        </a:defRPr>
      </a:lvl5pPr>
      <a:lvl6pPr marL="2081213" indent="-182563" algn="l" rtl="0" fontAlgn="base">
        <a:spcBef>
          <a:spcPct val="20000"/>
        </a:spcBef>
        <a:spcAft>
          <a:spcPct val="0"/>
        </a:spcAft>
        <a:buChar char="•"/>
        <a:defRPr sz="1400">
          <a:solidFill>
            <a:schemeClr val="tx1"/>
          </a:solidFill>
          <a:latin typeface="+mn-lt"/>
        </a:defRPr>
      </a:lvl6pPr>
      <a:lvl7pPr marL="2538413" indent="-182563" algn="l" rtl="0" fontAlgn="base">
        <a:spcBef>
          <a:spcPct val="20000"/>
        </a:spcBef>
        <a:spcAft>
          <a:spcPct val="0"/>
        </a:spcAft>
        <a:buChar char="•"/>
        <a:defRPr sz="1400">
          <a:solidFill>
            <a:schemeClr val="tx1"/>
          </a:solidFill>
          <a:latin typeface="+mn-lt"/>
        </a:defRPr>
      </a:lvl7pPr>
      <a:lvl8pPr marL="2995613" indent="-182563" algn="l" rtl="0" fontAlgn="base">
        <a:spcBef>
          <a:spcPct val="20000"/>
        </a:spcBef>
        <a:spcAft>
          <a:spcPct val="0"/>
        </a:spcAft>
        <a:buChar char="•"/>
        <a:defRPr sz="1400">
          <a:solidFill>
            <a:schemeClr val="tx1"/>
          </a:solidFill>
          <a:latin typeface="+mn-lt"/>
        </a:defRPr>
      </a:lvl8pPr>
      <a:lvl9pPr marL="3452813" indent="-182563"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58000"/>
            <a:chOff x="0" y="0"/>
            <a:chExt cx="5760" cy="4320"/>
          </a:xfrm>
        </p:grpSpPr>
        <p:pic>
          <p:nvPicPr>
            <p:cNvPr id="1030" name="Picture 20" descr="Flagship-logo_RGB_small"/>
            <p:cNvPicPr>
              <a:picLocks noChangeAspect="1" noChangeArrowheads="1"/>
            </p:cNvPicPr>
            <p:nvPr/>
          </p:nvPicPr>
          <p:blipFill>
            <a:blip r:embed="rId3" cstate="print"/>
            <a:srcRect/>
            <a:stretch>
              <a:fillRect/>
            </a:stretch>
          </p:blipFill>
          <p:spPr bwMode="auto">
            <a:xfrm>
              <a:off x="4762" y="3991"/>
              <a:ext cx="841" cy="265"/>
            </a:xfrm>
            <a:prstGeom prst="rect">
              <a:avLst/>
            </a:prstGeom>
            <a:noFill/>
            <a:ln w="9525">
              <a:noFill/>
              <a:miter lim="800000"/>
              <a:headEnd/>
              <a:tailEnd/>
            </a:ln>
          </p:spPr>
        </p:pic>
        <p:grpSp>
          <p:nvGrpSpPr>
            <p:cNvPr id="1031" name="Group 19"/>
            <p:cNvGrpSpPr>
              <a:grpSpLocks/>
            </p:cNvGrpSpPr>
            <p:nvPr/>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fontAlgn="base">
                  <a:spcBef>
                    <a:spcPct val="0"/>
                  </a:spcBef>
                  <a:spcAft>
                    <a:spcPct val="0"/>
                  </a:spcAft>
                  <a:defRPr/>
                </a:pPr>
                <a:endParaRPr lang="en-AU">
                  <a:solidFill>
                    <a:srgbClr val="000000"/>
                  </a:solidFill>
                  <a:cs typeface="Arial" charset="0"/>
                </a:endParaRPr>
              </a:p>
            </p:txBody>
          </p:sp>
          <p:pic>
            <p:nvPicPr>
              <p:cNvPr id="1034" name="Picture 18" descr="flagships_ppt_slide"/>
              <p:cNvPicPr>
                <a:picLocks noChangeAspect="1" noChangeArrowheads="1"/>
              </p:cNvPicPr>
              <p:nvPr userDrawn="1"/>
            </p:nvPicPr>
            <p:blipFill>
              <a:blip r:embed="rId4" cstate="print"/>
              <a:srcRect l="6787" t="2048" b="1781"/>
              <a:stretch>
                <a:fillRect/>
              </a:stretch>
            </p:blipFill>
            <p:spPr bwMode="auto">
              <a:xfrm>
                <a:off x="0" y="0"/>
                <a:ext cx="673" cy="4320"/>
              </a:xfrm>
              <a:prstGeom prst="rect">
                <a:avLst/>
              </a:prstGeom>
              <a:noFill/>
              <a:ln w="9525">
                <a:noFill/>
                <a:miter lim="800000"/>
                <a:headEnd/>
                <a:tailEnd/>
              </a:ln>
            </p:spPr>
          </p:pic>
        </p:grpSp>
      </p:grpSp>
      <p:sp>
        <p:nvSpPr>
          <p:cNvPr id="1027" name="Rectangle 8"/>
          <p:cNvSpPr>
            <a:spLocks noGrp="1" noChangeArrowheads="1"/>
          </p:cNvSpPr>
          <p:nvPr>
            <p:ph type="title"/>
          </p:nvPr>
        </p:nvSpPr>
        <p:spPr bwMode="auto">
          <a:xfrm>
            <a:off x="1103313" y="82550"/>
            <a:ext cx="7429500" cy="935038"/>
          </a:xfrm>
          <a:prstGeom prst="rect">
            <a:avLst/>
          </a:prstGeom>
          <a:noFill/>
          <a:ln w="9525">
            <a:noFill/>
            <a:miter lim="800000"/>
            <a:headEnd/>
            <a:tailEnd/>
          </a:ln>
        </p:spPr>
        <p:txBody>
          <a:bodyPr vert="horz" wrap="square" lIns="0" tIns="46800" rIns="0" bIns="46800" numCol="1" anchor="b" anchorCtr="0" compatLnSpc="1">
            <a:prstTxWarp prst="textNoShape">
              <a:avLst/>
            </a:prstTxWarp>
          </a:bodyPr>
          <a:lstStyle/>
          <a:p>
            <a:pPr lvl="0"/>
            <a:r>
              <a:rPr lang="en-US" smtClean="0"/>
              <a:t>Click to edit Master title style</a:t>
            </a:r>
          </a:p>
        </p:txBody>
      </p:sp>
      <p:sp>
        <p:nvSpPr>
          <p:cNvPr id="1028" name="Rectangle 32"/>
          <p:cNvSpPr>
            <a:spLocks noGrp="1" noChangeArrowheads="1"/>
          </p:cNvSpPr>
          <p:nvPr>
            <p:ph type="body" idx="1"/>
          </p:nvPr>
        </p:nvSpPr>
        <p:spPr bwMode="auto">
          <a:xfrm>
            <a:off x="1092200" y="1384300"/>
            <a:ext cx="7364413" cy="4957763"/>
          </a:xfrm>
          <a:prstGeom prst="rect">
            <a:avLst/>
          </a:prstGeom>
          <a:noFill/>
          <a:ln w="9525">
            <a:noFill/>
            <a:miter lim="800000"/>
            <a:headEnd/>
            <a:tailEnd/>
          </a:ln>
        </p:spPr>
        <p:txBody>
          <a:bodyPr vert="horz" wrap="square" lIns="0" tIns="46800" rIns="0" bIns="468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cs typeface="+mn-cs"/>
              </a:defRPr>
            </a:lvl1pPr>
          </a:lstStyle>
          <a:p>
            <a:pPr fontAlgn="base">
              <a:spcBef>
                <a:spcPct val="0"/>
              </a:spcBef>
              <a:spcAft>
                <a:spcPct val="0"/>
              </a:spcAft>
              <a:defRPr/>
            </a:pPr>
            <a:r>
              <a:rPr lang="en-AU">
                <a:solidFill>
                  <a:srgbClr val="000000"/>
                </a:solidFill>
              </a:rPr>
              <a:t>Erosion model development for APSIM</a:t>
            </a:r>
          </a:p>
        </p:txBody>
      </p:sp>
    </p:spTree>
  </p:cSld>
  <p:clrMap bg1="lt1" tx1="dk1" bg2="lt2" tx2="dk2" accent1="accent1" accent2="accent2" accent3="accent3" accent4="accent4" accent5="accent5" accent6="accent6" hlink="hlink" folHlink="folHlink"/>
  <p:sldLayoutIdLst>
    <p:sldLayoutId id="2147483698" r:id="rId1"/>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mn-ea"/>
          <a:cs typeface="+mn-cs"/>
        </a:defRPr>
      </a:lvl1pPr>
      <a:lvl2pPr marL="542925" indent="-180975" algn="l" rtl="0" eaLnBrk="0" fontAlgn="base" hangingPunct="0">
        <a:spcBef>
          <a:spcPct val="20000"/>
        </a:spcBef>
        <a:spcAft>
          <a:spcPct val="0"/>
        </a:spcAft>
        <a:buClr>
          <a:schemeClr val="tx1"/>
        </a:buClr>
        <a:buChar char="•"/>
        <a:defRPr>
          <a:solidFill>
            <a:schemeClr val="tx1"/>
          </a:solidFill>
          <a:latin typeface="+mn-lt"/>
        </a:defRPr>
      </a:lvl2pPr>
      <a:lvl3pPr marL="904875" indent="-182563" algn="l" rtl="0" eaLnBrk="0" fontAlgn="base" hangingPunct="0">
        <a:spcBef>
          <a:spcPct val="20000"/>
        </a:spcBef>
        <a:spcAft>
          <a:spcPct val="0"/>
        </a:spcAft>
        <a:buChar char="•"/>
        <a:defRPr sz="1600">
          <a:solidFill>
            <a:schemeClr val="tx1"/>
          </a:solidFill>
          <a:latin typeface="+mn-lt"/>
        </a:defRPr>
      </a:lvl3pPr>
      <a:lvl4pPr marL="1262063" indent="-177800" algn="l" rtl="0" eaLnBrk="0" fontAlgn="base" hangingPunct="0">
        <a:spcBef>
          <a:spcPct val="20000"/>
        </a:spcBef>
        <a:spcAft>
          <a:spcPct val="0"/>
        </a:spcAft>
        <a:buChar char="•"/>
        <a:defRPr sz="1400">
          <a:solidFill>
            <a:schemeClr val="tx1"/>
          </a:solidFill>
          <a:latin typeface="+mn-lt"/>
        </a:defRPr>
      </a:lvl4pPr>
      <a:lvl5pPr marL="1624013" indent="-182563" algn="l" rtl="0" eaLnBrk="0" fontAlgn="base" hangingPunct="0">
        <a:spcBef>
          <a:spcPct val="20000"/>
        </a:spcBef>
        <a:spcAft>
          <a:spcPct val="0"/>
        </a:spcAft>
        <a:buChar char="•"/>
        <a:defRPr sz="1400">
          <a:solidFill>
            <a:schemeClr val="tx1"/>
          </a:solidFill>
          <a:latin typeface="+mn-lt"/>
        </a:defRPr>
      </a:lvl5pPr>
      <a:lvl6pPr marL="2081213" indent="-182563" algn="l" rtl="0" fontAlgn="base">
        <a:spcBef>
          <a:spcPct val="20000"/>
        </a:spcBef>
        <a:spcAft>
          <a:spcPct val="0"/>
        </a:spcAft>
        <a:buChar char="•"/>
        <a:defRPr sz="1400">
          <a:solidFill>
            <a:schemeClr val="tx1"/>
          </a:solidFill>
          <a:latin typeface="+mn-lt"/>
        </a:defRPr>
      </a:lvl6pPr>
      <a:lvl7pPr marL="2538413" indent="-182563" algn="l" rtl="0" fontAlgn="base">
        <a:spcBef>
          <a:spcPct val="20000"/>
        </a:spcBef>
        <a:spcAft>
          <a:spcPct val="0"/>
        </a:spcAft>
        <a:buChar char="•"/>
        <a:defRPr sz="1400">
          <a:solidFill>
            <a:schemeClr val="tx1"/>
          </a:solidFill>
          <a:latin typeface="+mn-lt"/>
        </a:defRPr>
      </a:lvl7pPr>
      <a:lvl8pPr marL="2995613" indent="-182563" algn="l" rtl="0" fontAlgn="base">
        <a:spcBef>
          <a:spcPct val="20000"/>
        </a:spcBef>
        <a:spcAft>
          <a:spcPct val="0"/>
        </a:spcAft>
        <a:buChar char="•"/>
        <a:defRPr sz="1400">
          <a:solidFill>
            <a:schemeClr val="tx1"/>
          </a:solidFill>
          <a:latin typeface="+mn-lt"/>
        </a:defRPr>
      </a:lvl8pPr>
      <a:lvl9pPr marL="3452813" indent="-182563"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27.xml"/><Relationship Id="rId5" Type="http://schemas.openxmlformats.org/officeDocument/2006/relationships/image" Target="../media/image32.wmf"/><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43.xml"/><Relationship Id="rId5" Type="http://schemas.openxmlformats.org/officeDocument/2006/relationships/image" Target="../media/image39.png"/><Relationship Id="rId4" Type="http://schemas.openxmlformats.org/officeDocument/2006/relationships/image" Target="../media/image38.wmf"/></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5.xml"/><Relationship Id="rId5" Type="http://schemas.openxmlformats.org/officeDocument/2006/relationships/image" Target="../media/image45.pn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46.xml"/><Relationship Id="rId4" Type="http://schemas.openxmlformats.org/officeDocument/2006/relationships/image" Target="../media/image51.emf"/></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66.emf"/><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59.emf"/><Relationship Id="rId11" Type="http://schemas.openxmlformats.org/officeDocument/2006/relationships/image" Target="../media/image64.emf"/><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50.xml"/><Relationship Id="rId5" Type="http://schemas.openxmlformats.org/officeDocument/2006/relationships/image" Target="../media/image70.jpe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51.xml"/><Relationship Id="rId5" Type="http://schemas.openxmlformats.org/officeDocument/2006/relationships/image" Target="../media/image70.jpeg"/><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13.wmf"/><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Soil compaction – Sandra </a:t>
            </a:r>
            <a:r>
              <a:rPr lang="en-AU" dirty="0" err="1" smtClean="0"/>
              <a:t>Eady</a:t>
            </a:r>
            <a:endParaRPr lang="en-AU" dirty="0"/>
          </a:p>
        </p:txBody>
      </p:sp>
      <p:sp>
        <p:nvSpPr>
          <p:cNvPr id="3" name="Content Placeholder 2"/>
          <p:cNvSpPr>
            <a:spLocks noGrp="1"/>
          </p:cNvSpPr>
          <p:nvPr>
            <p:ph idx="1"/>
          </p:nvPr>
        </p:nvSpPr>
        <p:spPr>
          <a:xfrm>
            <a:off x="358775" y="836712"/>
            <a:ext cx="8461375" cy="5112568"/>
          </a:xfrm>
        </p:spPr>
        <p:txBody>
          <a:bodyPr>
            <a:noAutofit/>
          </a:bodyPr>
          <a:lstStyle/>
          <a:p>
            <a:r>
              <a:rPr lang="en-AU" sz="1800" dirty="0" smtClean="0"/>
              <a:t>Soil compaction is the decrease in soil volume, in particular the air-filled fraction. It can be expressed by bulk density, pore volume, porosity, void ratio or soil strength. </a:t>
            </a:r>
          </a:p>
          <a:p>
            <a:r>
              <a:rPr lang="en-AU" sz="1800" dirty="0" smtClean="0"/>
              <a:t>Soil compaction alters soil structure, limits water and air infiltration and impedes root penetration. Hence, it is an important consideration for soil function and good plant growth.</a:t>
            </a:r>
          </a:p>
          <a:p>
            <a:r>
              <a:rPr lang="en-AU" sz="1800" dirty="0" smtClean="0"/>
              <a:t>Quantifying soil compaction would encompass gathering information on types and dates of field operations, machine mass and tyre width, the surface area affected and soil characteristics (water content, bulk density, soil texture, plastic limit of the soil, below cultivation depth, zero tillage, controlled traffic which purposely compacts, can increase n2O emissions, SOM not a good indicator, some get rid of livestock to get rid of compaction, industry specific like for cotton, horticulture </a:t>
            </a:r>
            <a:r>
              <a:rPr lang="en-AU" sz="1800" smtClean="0"/>
              <a:t>row traffic.).</a:t>
            </a:r>
            <a:endParaRPr lang="en-AU" sz="1800" dirty="0" smtClean="0"/>
          </a:p>
        </p:txBody>
      </p:sp>
      <p:sp>
        <p:nvSpPr>
          <p:cNvPr id="4" name="Footer Placeholder 3"/>
          <p:cNvSpPr>
            <a:spLocks noGrp="1"/>
          </p:cNvSpPr>
          <p:nvPr>
            <p:ph type="ftr" sz="quarter" idx="11"/>
          </p:nvPr>
        </p:nvSpPr>
        <p:spPr/>
        <p:txBody>
          <a:bodyPr/>
          <a:lstStyle/>
          <a:p>
            <a:r>
              <a:rPr lang="en-AU" dirty="0" smtClean="0"/>
              <a:t>Presentation title  |  Presenter name</a:t>
            </a:r>
            <a:endParaRPr lang="en-AU" dirty="0"/>
          </a:p>
        </p:txBody>
      </p:sp>
      <p:sp>
        <p:nvSpPr>
          <p:cNvPr id="5" name="Slide Number Placeholder 4"/>
          <p:cNvSpPr>
            <a:spLocks noGrp="1"/>
          </p:cNvSpPr>
          <p:nvPr>
            <p:ph type="sldNum" sz="quarter" idx="4"/>
          </p:nvPr>
        </p:nvSpPr>
        <p:spPr/>
        <p:txBody>
          <a:bodyPr/>
          <a:lstStyle/>
          <a:p>
            <a:fld id="{2ABE124A-B5C5-46E0-B944-45307B126769}" type="slidenum">
              <a:rPr lang="en-AU" smtClean="0"/>
              <a:pPr/>
              <a:t>1</a:t>
            </a:fld>
            <a:r>
              <a:rPr lang="en-AU" dirty="0" smtClean="0"/>
              <a:t>  |</a:t>
            </a:r>
            <a:endParaRPr lang="en-AU" dirty="0"/>
          </a:p>
        </p:txBody>
      </p:sp>
      <p:sp>
        <p:nvSpPr>
          <p:cNvPr id="6" name="TextBox 5"/>
          <p:cNvSpPr txBox="1"/>
          <p:nvPr/>
        </p:nvSpPr>
        <p:spPr>
          <a:xfrm>
            <a:off x="35496" y="6165304"/>
            <a:ext cx="7920880" cy="246221"/>
          </a:xfrm>
          <a:prstGeom prst="rect">
            <a:avLst/>
          </a:prstGeom>
          <a:noFill/>
        </p:spPr>
        <p:txBody>
          <a:bodyPr wrap="square" rtlCol="0">
            <a:spAutoFit/>
          </a:bodyPr>
          <a:lstStyle/>
          <a:p>
            <a:r>
              <a:rPr lang="en-AU" sz="1000" dirty="0" smtClean="0"/>
              <a:t>Source: Garrigues et al. 2013. Development of a soil compaction indicator in life cycle assessment. International J Life Cycle Assessment 18:1316.</a:t>
            </a:r>
            <a:endParaRPr lang="en-AU"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a:spLocks noGrp="1"/>
          </p:cNvSpPr>
          <p:nvPr>
            <p:ph type="ftr" sz="quarter" idx="10"/>
          </p:nvPr>
        </p:nvSpPr>
        <p:spPr>
          <a:noFill/>
        </p:spPr>
        <p:txBody>
          <a:bodyPr/>
          <a:lstStyle/>
          <a:p>
            <a:r>
              <a:rPr lang="en-AU" smtClean="0">
                <a:solidFill>
                  <a:srgbClr val="000000"/>
                </a:solidFill>
              </a:rPr>
              <a:t>Shao (2001)</a:t>
            </a:r>
          </a:p>
        </p:txBody>
      </p:sp>
      <p:pic>
        <p:nvPicPr>
          <p:cNvPr id="14339" name="Picture 4"/>
          <p:cNvPicPr>
            <a:picLocks noChangeAspect="1" noChangeArrowheads="1"/>
          </p:cNvPicPr>
          <p:nvPr/>
        </p:nvPicPr>
        <p:blipFill>
          <a:blip r:embed="rId2" cstate="print"/>
          <a:srcRect l="3374" t="4878" r="8554"/>
          <a:stretch>
            <a:fillRect/>
          </a:stretch>
        </p:blipFill>
        <p:spPr bwMode="auto">
          <a:xfrm>
            <a:off x="227013" y="3098800"/>
            <a:ext cx="8675687" cy="2774950"/>
          </a:xfrm>
          <a:prstGeom prst="rect">
            <a:avLst/>
          </a:prstGeom>
          <a:noFill/>
          <a:ln w="9525">
            <a:noFill/>
            <a:miter lim="800000"/>
            <a:headEnd/>
            <a:tailEnd/>
          </a:ln>
        </p:spPr>
      </p:pic>
      <p:sp>
        <p:nvSpPr>
          <p:cNvPr id="14340" name="Rectangle 2"/>
          <p:cNvSpPr>
            <a:spLocks noGrp="1" noChangeArrowheads="1"/>
          </p:cNvSpPr>
          <p:nvPr>
            <p:ph type="title"/>
          </p:nvPr>
        </p:nvSpPr>
        <p:spPr/>
        <p:txBody>
          <a:bodyPr/>
          <a:lstStyle/>
          <a:p>
            <a:pPr eaLnBrk="1" hangingPunct="1"/>
            <a:r>
              <a:rPr lang="en-AU" smtClean="0"/>
              <a:t>Soil erodibility</a:t>
            </a:r>
          </a:p>
        </p:txBody>
      </p:sp>
      <p:sp>
        <p:nvSpPr>
          <p:cNvPr id="14341" name="Rectangle 3"/>
          <p:cNvSpPr>
            <a:spLocks noGrp="1" noChangeArrowheads="1"/>
          </p:cNvSpPr>
          <p:nvPr>
            <p:ph type="body" idx="1"/>
          </p:nvPr>
        </p:nvSpPr>
        <p:spPr>
          <a:xfrm>
            <a:off x="1092200" y="1300163"/>
            <a:ext cx="7364413" cy="4872037"/>
          </a:xfrm>
        </p:spPr>
        <p:txBody>
          <a:bodyPr/>
          <a:lstStyle/>
          <a:p>
            <a:pPr eaLnBrk="1" hangingPunct="1"/>
            <a:r>
              <a:rPr lang="en-AU" sz="2400" dirty="0" smtClean="0"/>
              <a:t>Soil erosion difficult (expensive) to measure repeatedly over large areas (monitor) – proxy?</a:t>
            </a:r>
          </a:p>
          <a:p>
            <a:pPr eaLnBrk="1" hangingPunct="1"/>
            <a:r>
              <a:rPr lang="en-AU" sz="2400" dirty="0" err="1" smtClean="0"/>
              <a:t>Erodibility</a:t>
            </a:r>
            <a:r>
              <a:rPr lang="en-AU" sz="2400" dirty="0" smtClean="0"/>
              <a:t> - dominated by (aerodynamic / fluid) surface roughness (</a:t>
            </a:r>
            <a:r>
              <a:rPr lang="en-AU" sz="2400" dirty="0" smtClean="0">
                <a:solidFill>
                  <a:srgbClr val="FF0000"/>
                </a:solidFill>
              </a:rPr>
              <a:t>approximated as lateral cover</a:t>
            </a:r>
            <a:r>
              <a:rPr lang="en-AU" sz="24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xEl>
                                              <p:pRg st="1" end="1"/>
                                            </p:txEl>
                                          </p:spTgt>
                                        </p:tgtEl>
                                        <p:attrNameLst>
                                          <p:attrName>style.visibility</p:attrName>
                                        </p:attrNameLst>
                                      </p:cBhvr>
                                      <p:to>
                                        <p:strVal val="visible"/>
                                      </p:to>
                                    </p:set>
                                    <p:animEffect transition="in" filter="fade">
                                      <p:cBhvr>
                                        <p:cTn id="7" dur="1000"/>
                                        <p:tgtEl>
                                          <p:spTgt spid="1434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fade">
                                      <p:cBhvr>
                                        <p:cTn id="10" dur="1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Lateral cover (</a:t>
            </a:r>
            <a:r>
              <a:rPr lang="el-GR" dirty="0" smtClean="0">
                <a:latin typeface="Calibri"/>
              </a:rPr>
              <a:t>λ</a:t>
            </a:r>
            <a:r>
              <a:rPr lang="en-AU" dirty="0" smtClean="0">
                <a:latin typeface="Calibri"/>
              </a:rPr>
              <a:t>)</a:t>
            </a:r>
            <a:endParaRPr lang="en-AU" dirty="0"/>
          </a:p>
        </p:txBody>
      </p:sp>
      <p:pic>
        <p:nvPicPr>
          <p:cNvPr id="6153" name="Picture 9" descr="C:\CSIROWork\CSIROProjects\AWI\Leys Lateral cover photos\IMG_4064a_v2.jpg"/>
          <p:cNvPicPr>
            <a:picLocks noChangeAspect="1" noChangeArrowheads="1"/>
          </p:cNvPicPr>
          <p:nvPr/>
        </p:nvPicPr>
        <p:blipFill>
          <a:blip r:embed="rId2" cstate="print"/>
          <a:srcRect/>
          <a:stretch>
            <a:fillRect/>
          </a:stretch>
        </p:blipFill>
        <p:spPr bwMode="auto">
          <a:xfrm>
            <a:off x="853077" y="1350177"/>
            <a:ext cx="2160000" cy="1440000"/>
          </a:xfrm>
          <a:prstGeom prst="rect">
            <a:avLst/>
          </a:prstGeom>
          <a:noFill/>
        </p:spPr>
      </p:pic>
      <p:pic>
        <p:nvPicPr>
          <p:cNvPr id="6155" name="Picture 11" descr="C:\CSIROWork\CSIROProjects\AWI\Leys Lateral cover photos\IMG_4064c_v2.jpg"/>
          <p:cNvPicPr>
            <a:picLocks noGrp="1" noChangeAspect="1" noChangeArrowheads="1"/>
          </p:cNvPicPr>
          <p:nvPr>
            <p:ph sz="half" idx="1"/>
          </p:nvPr>
        </p:nvPicPr>
        <p:blipFill>
          <a:blip r:embed="rId3" cstate="print"/>
          <a:srcRect/>
          <a:stretch>
            <a:fillRect/>
          </a:stretch>
        </p:blipFill>
        <p:spPr bwMode="auto">
          <a:xfrm>
            <a:off x="850935" y="4763671"/>
            <a:ext cx="2160000" cy="1440000"/>
          </a:xfrm>
          <a:prstGeom prst="rect">
            <a:avLst/>
          </a:prstGeom>
          <a:noFill/>
        </p:spPr>
      </p:pic>
      <p:pic>
        <p:nvPicPr>
          <p:cNvPr id="6157" name="Picture 13" descr="C:\CSIROWork\CSIROProjects\AWI\Leys Lateral cover photos\IMG_4001a_v2.jpg"/>
          <p:cNvPicPr>
            <a:picLocks noChangeAspect="1" noChangeArrowheads="1"/>
          </p:cNvPicPr>
          <p:nvPr/>
        </p:nvPicPr>
        <p:blipFill>
          <a:blip r:embed="rId4" cstate="print"/>
          <a:srcRect/>
          <a:stretch>
            <a:fillRect/>
          </a:stretch>
        </p:blipFill>
        <p:spPr bwMode="auto">
          <a:xfrm>
            <a:off x="6761006" y="1383991"/>
            <a:ext cx="2160000" cy="1440000"/>
          </a:xfrm>
          <a:prstGeom prst="rect">
            <a:avLst/>
          </a:prstGeom>
          <a:noFill/>
        </p:spPr>
      </p:pic>
      <p:pic>
        <p:nvPicPr>
          <p:cNvPr id="6158" name="Picture 14" descr="C:\CSIROWork\CSIROProjects\AWI\Leys Lateral cover photos\IMG_4001b_v2.jpg"/>
          <p:cNvPicPr>
            <a:picLocks noChangeAspect="1" noChangeArrowheads="1"/>
          </p:cNvPicPr>
          <p:nvPr/>
        </p:nvPicPr>
        <p:blipFill>
          <a:blip r:embed="rId5" cstate="print"/>
          <a:srcRect/>
          <a:stretch>
            <a:fillRect/>
          </a:stretch>
        </p:blipFill>
        <p:spPr bwMode="auto">
          <a:xfrm>
            <a:off x="6786405" y="4760093"/>
            <a:ext cx="2160000" cy="1440000"/>
          </a:xfrm>
          <a:prstGeom prst="rect">
            <a:avLst/>
          </a:prstGeom>
          <a:noFill/>
        </p:spPr>
      </p:pic>
      <p:sp>
        <p:nvSpPr>
          <p:cNvPr id="10" name="Right Arrow 9"/>
          <p:cNvSpPr/>
          <p:nvPr/>
        </p:nvSpPr>
        <p:spPr>
          <a:xfrm rot="5400000">
            <a:off x="1052844" y="3591680"/>
            <a:ext cx="1493811" cy="280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AU">
              <a:solidFill>
                <a:srgbClr val="FFFFFF"/>
              </a:solidFill>
            </a:endParaRPr>
          </a:p>
        </p:txBody>
      </p:sp>
      <p:sp>
        <p:nvSpPr>
          <p:cNvPr id="12" name="Right Arrow 11"/>
          <p:cNvSpPr/>
          <p:nvPr/>
        </p:nvSpPr>
        <p:spPr>
          <a:xfrm rot="5400000">
            <a:off x="7131911" y="3650946"/>
            <a:ext cx="1493811" cy="280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AU">
              <a:solidFill>
                <a:srgbClr val="FFFFFF"/>
              </a:solidFill>
            </a:endParaRPr>
          </a:p>
        </p:txBody>
      </p:sp>
      <p:grpSp>
        <p:nvGrpSpPr>
          <p:cNvPr id="14" name="Group 67"/>
          <p:cNvGrpSpPr>
            <a:grpSpLocks/>
          </p:cNvGrpSpPr>
          <p:nvPr/>
        </p:nvGrpSpPr>
        <p:grpSpPr bwMode="auto">
          <a:xfrm>
            <a:off x="3194580" y="2066401"/>
            <a:ext cx="3382962" cy="1943100"/>
            <a:chOff x="295" y="2523"/>
            <a:chExt cx="2131" cy="1224"/>
          </a:xfrm>
        </p:grpSpPr>
        <p:grpSp>
          <p:nvGrpSpPr>
            <p:cNvPr id="15" name="Group 38"/>
            <p:cNvGrpSpPr>
              <a:grpSpLocks/>
            </p:cNvGrpSpPr>
            <p:nvPr/>
          </p:nvGrpSpPr>
          <p:grpSpPr bwMode="auto">
            <a:xfrm>
              <a:off x="1474" y="2523"/>
              <a:ext cx="952" cy="1224"/>
              <a:chOff x="431" y="2750"/>
              <a:chExt cx="952" cy="1224"/>
            </a:xfrm>
          </p:grpSpPr>
          <p:sp>
            <p:nvSpPr>
              <p:cNvPr id="18" name="AutoShape 39"/>
              <p:cNvSpPr>
                <a:spLocks noChangeArrowheads="1"/>
              </p:cNvSpPr>
              <p:nvPr/>
            </p:nvSpPr>
            <p:spPr bwMode="auto">
              <a:xfrm>
                <a:off x="748" y="3022"/>
                <a:ext cx="635" cy="952"/>
              </a:xfrm>
              <a:prstGeom prst="can">
                <a:avLst>
                  <a:gd name="adj" fmla="val 37480"/>
                </a:avLst>
              </a:prstGeom>
              <a:solidFill>
                <a:schemeClr val="accent1"/>
              </a:solidFill>
              <a:ln w="9525">
                <a:solidFill>
                  <a:schemeClr val="tx1"/>
                </a:solidFill>
                <a:round/>
                <a:headEnd/>
                <a:tailEnd/>
              </a:ln>
              <a:effectLst/>
            </p:spPr>
            <p:txBody>
              <a:bodyPr wrap="none" anchor="ctr"/>
              <a:lstStyle/>
              <a:p>
                <a:pPr fontAlgn="base">
                  <a:spcBef>
                    <a:spcPct val="0"/>
                  </a:spcBef>
                  <a:spcAft>
                    <a:spcPct val="0"/>
                  </a:spcAft>
                </a:pPr>
                <a:endParaRPr lang="en-AU">
                  <a:solidFill>
                    <a:srgbClr val="000000"/>
                  </a:solidFill>
                  <a:cs typeface="Arial" charset="0"/>
                </a:endParaRPr>
              </a:p>
            </p:txBody>
          </p:sp>
          <p:sp>
            <p:nvSpPr>
              <p:cNvPr id="19" name="Line 40"/>
              <p:cNvSpPr>
                <a:spLocks noChangeShapeType="1"/>
              </p:cNvSpPr>
              <p:nvPr/>
            </p:nvSpPr>
            <p:spPr bwMode="auto">
              <a:xfrm>
                <a:off x="748" y="2931"/>
                <a:ext cx="635" cy="0"/>
              </a:xfrm>
              <a:prstGeom prst="line">
                <a:avLst/>
              </a:prstGeom>
              <a:noFill/>
              <a:ln w="9525">
                <a:solidFill>
                  <a:schemeClr val="tx1"/>
                </a:solidFill>
                <a:round/>
                <a:headEnd type="triangle" w="med" len="med"/>
                <a:tailEnd type="triangle" w="med" len="med"/>
              </a:ln>
              <a:effectLst/>
            </p:spPr>
            <p:txBody>
              <a:bodyPr/>
              <a:lstStyle/>
              <a:p>
                <a:pPr fontAlgn="base">
                  <a:spcBef>
                    <a:spcPct val="0"/>
                  </a:spcBef>
                  <a:spcAft>
                    <a:spcPct val="0"/>
                  </a:spcAft>
                </a:pPr>
                <a:endParaRPr lang="en-AU">
                  <a:solidFill>
                    <a:srgbClr val="000000"/>
                  </a:solidFill>
                  <a:cs typeface="Arial" charset="0"/>
                </a:endParaRPr>
              </a:p>
            </p:txBody>
          </p:sp>
          <p:sp>
            <p:nvSpPr>
              <p:cNvPr id="20" name="Line 41"/>
              <p:cNvSpPr>
                <a:spLocks noChangeShapeType="1"/>
              </p:cNvSpPr>
              <p:nvPr/>
            </p:nvSpPr>
            <p:spPr bwMode="auto">
              <a:xfrm>
                <a:off x="657" y="3113"/>
                <a:ext cx="0" cy="771"/>
              </a:xfrm>
              <a:prstGeom prst="line">
                <a:avLst/>
              </a:prstGeom>
              <a:noFill/>
              <a:ln w="9525">
                <a:solidFill>
                  <a:schemeClr val="tx1"/>
                </a:solidFill>
                <a:round/>
                <a:headEnd type="triangle" w="med" len="med"/>
                <a:tailEnd type="triangle" w="med" len="med"/>
              </a:ln>
              <a:effectLst/>
            </p:spPr>
            <p:txBody>
              <a:bodyPr/>
              <a:lstStyle/>
              <a:p>
                <a:pPr fontAlgn="base">
                  <a:spcBef>
                    <a:spcPct val="0"/>
                  </a:spcBef>
                  <a:spcAft>
                    <a:spcPct val="0"/>
                  </a:spcAft>
                </a:pPr>
                <a:endParaRPr lang="en-AU">
                  <a:solidFill>
                    <a:srgbClr val="000000"/>
                  </a:solidFill>
                  <a:cs typeface="Arial" charset="0"/>
                </a:endParaRPr>
              </a:p>
            </p:txBody>
          </p:sp>
          <p:sp>
            <p:nvSpPr>
              <p:cNvPr id="21" name="Text Box 42"/>
              <p:cNvSpPr txBox="1">
                <a:spLocks noChangeArrowheads="1"/>
              </p:cNvSpPr>
              <p:nvPr/>
            </p:nvSpPr>
            <p:spPr bwMode="auto">
              <a:xfrm>
                <a:off x="839" y="2750"/>
                <a:ext cx="452"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en-GB">
                    <a:solidFill>
                      <a:srgbClr val="000000"/>
                    </a:solidFill>
                    <a:cs typeface="Arial" charset="0"/>
                  </a:rPr>
                  <a:t>width</a:t>
                </a:r>
              </a:p>
            </p:txBody>
          </p:sp>
          <p:sp>
            <p:nvSpPr>
              <p:cNvPr id="22" name="Text Box 43"/>
              <p:cNvSpPr txBox="1">
                <a:spLocks noChangeArrowheads="1"/>
              </p:cNvSpPr>
              <p:nvPr/>
            </p:nvSpPr>
            <p:spPr bwMode="auto">
              <a:xfrm rot="16200000">
                <a:off x="293" y="3341"/>
                <a:ext cx="508"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en-GB">
                    <a:solidFill>
                      <a:srgbClr val="000000"/>
                    </a:solidFill>
                    <a:cs typeface="Arial" charset="0"/>
                  </a:rPr>
                  <a:t>height</a:t>
                </a:r>
              </a:p>
            </p:txBody>
          </p:sp>
        </p:grpSp>
        <p:sp>
          <p:nvSpPr>
            <p:cNvPr id="16" name="Text Box 48"/>
            <p:cNvSpPr txBox="1">
              <a:spLocks noChangeArrowheads="1"/>
            </p:cNvSpPr>
            <p:nvPr/>
          </p:nvSpPr>
          <p:spPr bwMode="auto">
            <a:xfrm>
              <a:off x="1281" y="3018"/>
              <a:ext cx="284" cy="404"/>
            </a:xfrm>
            <a:prstGeom prst="rect">
              <a:avLst/>
            </a:prstGeom>
            <a:noFill/>
            <a:ln w="9525">
              <a:noFill/>
              <a:miter lim="800000"/>
              <a:headEnd/>
              <a:tailEnd/>
            </a:ln>
            <a:effectLst/>
          </p:spPr>
          <p:txBody>
            <a:bodyPr wrap="none">
              <a:spAutoFit/>
            </a:bodyPr>
            <a:lstStyle/>
            <a:p>
              <a:pPr fontAlgn="base">
                <a:spcBef>
                  <a:spcPct val="0"/>
                </a:spcBef>
                <a:spcAft>
                  <a:spcPct val="0"/>
                </a:spcAft>
              </a:pPr>
              <a:r>
                <a:rPr lang="en-GB" sz="3600" i="1" dirty="0">
                  <a:solidFill>
                    <a:srgbClr val="000000"/>
                  </a:solidFill>
                  <a:cs typeface="Arial" charset="0"/>
                </a:rPr>
                <a:t>=</a:t>
              </a:r>
            </a:p>
          </p:txBody>
        </p:sp>
        <p:pic>
          <p:nvPicPr>
            <p:cNvPr id="17" name="Picture 60" descr="fig_deciduous_tree_1_c"/>
            <p:cNvPicPr>
              <a:picLocks noChangeAspect="1" noChangeArrowheads="1"/>
            </p:cNvPicPr>
            <p:nvPr/>
          </p:nvPicPr>
          <p:blipFill>
            <a:blip r:embed="rId6" cstate="print"/>
            <a:srcRect t="12898"/>
            <a:stretch>
              <a:fillRect/>
            </a:stretch>
          </p:blipFill>
          <p:spPr bwMode="auto">
            <a:xfrm>
              <a:off x="295" y="2788"/>
              <a:ext cx="1065" cy="842"/>
            </a:xfrm>
            <a:prstGeom prst="rect">
              <a:avLst/>
            </a:prstGeom>
            <a:noFill/>
          </p:spPr>
        </p:pic>
      </p:grpSp>
      <p:grpSp>
        <p:nvGrpSpPr>
          <p:cNvPr id="43" name="Group 49"/>
          <p:cNvGrpSpPr>
            <a:grpSpLocks/>
          </p:cNvGrpSpPr>
          <p:nvPr/>
        </p:nvGrpSpPr>
        <p:grpSpPr bwMode="auto">
          <a:xfrm>
            <a:off x="3662347" y="4204229"/>
            <a:ext cx="2447925" cy="2087562"/>
            <a:chOff x="2563" y="2886"/>
            <a:chExt cx="1542" cy="1315"/>
          </a:xfrm>
        </p:grpSpPr>
        <p:sp>
          <p:nvSpPr>
            <p:cNvPr id="44" name="Text Box 50"/>
            <p:cNvSpPr txBox="1">
              <a:spLocks noChangeArrowheads="1"/>
            </p:cNvSpPr>
            <p:nvPr/>
          </p:nvSpPr>
          <p:spPr bwMode="auto">
            <a:xfrm>
              <a:off x="3412" y="3970"/>
              <a:ext cx="452"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en-GB">
                  <a:solidFill>
                    <a:srgbClr val="000000"/>
                  </a:solidFill>
                  <a:cs typeface="Arial" charset="0"/>
                </a:rPr>
                <a:t>wake</a:t>
              </a:r>
            </a:p>
          </p:txBody>
        </p:sp>
        <p:sp>
          <p:nvSpPr>
            <p:cNvPr id="45" name="Line 51"/>
            <p:cNvSpPr>
              <a:spLocks noChangeShapeType="1"/>
            </p:cNvSpPr>
            <p:nvPr/>
          </p:nvSpPr>
          <p:spPr bwMode="auto">
            <a:xfrm>
              <a:off x="3198" y="4020"/>
              <a:ext cx="907" cy="0"/>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en-AU">
                <a:solidFill>
                  <a:srgbClr val="000000"/>
                </a:solidFill>
                <a:cs typeface="Arial" charset="0"/>
              </a:endParaRPr>
            </a:p>
          </p:txBody>
        </p:sp>
        <p:grpSp>
          <p:nvGrpSpPr>
            <p:cNvPr id="46" name="Group 52"/>
            <p:cNvGrpSpPr>
              <a:grpSpLocks/>
            </p:cNvGrpSpPr>
            <p:nvPr/>
          </p:nvGrpSpPr>
          <p:grpSpPr bwMode="auto">
            <a:xfrm>
              <a:off x="2563" y="2886"/>
              <a:ext cx="1542" cy="1089"/>
              <a:chOff x="2563" y="2886"/>
              <a:chExt cx="1542" cy="1089"/>
            </a:xfrm>
          </p:grpSpPr>
          <p:grpSp>
            <p:nvGrpSpPr>
              <p:cNvPr id="47" name="Group 53"/>
              <p:cNvGrpSpPr>
                <a:grpSpLocks/>
              </p:cNvGrpSpPr>
              <p:nvPr/>
            </p:nvGrpSpPr>
            <p:grpSpPr bwMode="auto">
              <a:xfrm>
                <a:off x="2563" y="2886"/>
                <a:ext cx="1542" cy="1089"/>
                <a:chOff x="1973" y="2886"/>
                <a:chExt cx="1542" cy="1089"/>
              </a:xfrm>
            </p:grpSpPr>
            <p:sp>
              <p:nvSpPr>
                <p:cNvPr id="49" name="Oval 54"/>
                <p:cNvSpPr>
                  <a:spLocks noChangeArrowheads="1"/>
                </p:cNvSpPr>
                <p:nvPr/>
              </p:nvSpPr>
              <p:spPr bwMode="auto">
                <a:xfrm>
                  <a:off x="2245" y="3748"/>
                  <a:ext cx="1270" cy="227"/>
                </a:xfrm>
                <a:prstGeom prst="ellipse">
                  <a:avLst/>
                </a:prstGeom>
                <a:solidFill>
                  <a:schemeClr val="tx1"/>
                </a:solidFill>
                <a:ln w="9525">
                  <a:solidFill>
                    <a:schemeClr val="tx1"/>
                  </a:solidFill>
                  <a:round/>
                  <a:headEnd/>
                  <a:tailEnd/>
                </a:ln>
                <a:effectLst/>
              </p:spPr>
              <p:txBody>
                <a:bodyPr wrap="none" anchor="ctr"/>
                <a:lstStyle/>
                <a:p>
                  <a:pPr fontAlgn="base">
                    <a:spcBef>
                      <a:spcPct val="0"/>
                    </a:spcBef>
                    <a:spcAft>
                      <a:spcPct val="0"/>
                    </a:spcAft>
                  </a:pPr>
                  <a:endParaRPr lang="en-AU">
                    <a:solidFill>
                      <a:srgbClr val="000000"/>
                    </a:solidFill>
                    <a:cs typeface="Arial" charset="0"/>
                  </a:endParaRPr>
                </a:p>
              </p:txBody>
            </p:sp>
            <p:sp>
              <p:nvSpPr>
                <p:cNvPr id="50" name="AutoShape 55"/>
                <p:cNvSpPr>
                  <a:spLocks noChangeArrowheads="1"/>
                </p:cNvSpPr>
                <p:nvPr/>
              </p:nvSpPr>
              <p:spPr bwMode="auto">
                <a:xfrm>
                  <a:off x="2245" y="3022"/>
                  <a:ext cx="635" cy="952"/>
                </a:xfrm>
                <a:prstGeom prst="can">
                  <a:avLst>
                    <a:gd name="adj" fmla="val 37480"/>
                  </a:avLst>
                </a:prstGeom>
                <a:solidFill>
                  <a:schemeClr val="accent1"/>
                </a:solidFill>
                <a:ln w="9525">
                  <a:solidFill>
                    <a:schemeClr val="tx1"/>
                  </a:solidFill>
                  <a:round/>
                  <a:headEnd/>
                  <a:tailEnd/>
                </a:ln>
                <a:effectLst/>
              </p:spPr>
              <p:txBody>
                <a:bodyPr wrap="none" anchor="ctr"/>
                <a:lstStyle/>
                <a:p>
                  <a:pPr fontAlgn="base">
                    <a:spcBef>
                      <a:spcPct val="0"/>
                    </a:spcBef>
                    <a:spcAft>
                      <a:spcPct val="0"/>
                    </a:spcAft>
                  </a:pPr>
                  <a:endParaRPr lang="en-AU">
                    <a:solidFill>
                      <a:srgbClr val="000000"/>
                    </a:solidFill>
                    <a:cs typeface="Arial" charset="0"/>
                  </a:endParaRPr>
                </a:p>
              </p:txBody>
            </p:sp>
            <p:sp>
              <p:nvSpPr>
                <p:cNvPr id="51" name="AutoShape 56"/>
                <p:cNvSpPr>
                  <a:spLocks noChangeArrowheads="1"/>
                </p:cNvSpPr>
                <p:nvPr/>
              </p:nvSpPr>
              <p:spPr bwMode="auto">
                <a:xfrm>
                  <a:off x="2971" y="3475"/>
                  <a:ext cx="272" cy="453"/>
                </a:xfrm>
                <a:prstGeom prst="can">
                  <a:avLst>
                    <a:gd name="adj" fmla="val 41636"/>
                  </a:avLst>
                </a:prstGeom>
                <a:solidFill>
                  <a:schemeClr val="bg2"/>
                </a:solidFill>
                <a:ln w="9525">
                  <a:solidFill>
                    <a:schemeClr val="tx1"/>
                  </a:solidFill>
                  <a:round/>
                  <a:headEnd/>
                  <a:tailEnd/>
                </a:ln>
                <a:effectLst/>
              </p:spPr>
              <p:txBody>
                <a:bodyPr wrap="none" anchor="ctr"/>
                <a:lstStyle/>
                <a:p>
                  <a:pPr fontAlgn="base">
                    <a:spcBef>
                      <a:spcPct val="0"/>
                    </a:spcBef>
                    <a:spcAft>
                      <a:spcPct val="0"/>
                    </a:spcAft>
                  </a:pPr>
                  <a:endParaRPr lang="en-AU">
                    <a:solidFill>
                      <a:srgbClr val="000000"/>
                    </a:solidFill>
                    <a:cs typeface="Arial" charset="0"/>
                  </a:endParaRPr>
                </a:p>
              </p:txBody>
            </p:sp>
            <p:sp>
              <p:nvSpPr>
                <p:cNvPr id="52" name="Line 57"/>
                <p:cNvSpPr>
                  <a:spLocks noChangeShapeType="1"/>
                </p:cNvSpPr>
                <p:nvPr/>
              </p:nvSpPr>
              <p:spPr bwMode="auto">
                <a:xfrm>
                  <a:off x="2018" y="3113"/>
                  <a:ext cx="545" cy="0"/>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en-AU">
                    <a:solidFill>
                      <a:srgbClr val="000000"/>
                    </a:solidFill>
                    <a:cs typeface="Arial" charset="0"/>
                  </a:endParaRPr>
                </a:p>
              </p:txBody>
            </p:sp>
            <p:sp>
              <p:nvSpPr>
                <p:cNvPr id="53" name="Text Box 58"/>
                <p:cNvSpPr txBox="1">
                  <a:spLocks noChangeArrowheads="1"/>
                </p:cNvSpPr>
                <p:nvPr/>
              </p:nvSpPr>
              <p:spPr bwMode="auto">
                <a:xfrm>
                  <a:off x="1973" y="2886"/>
                  <a:ext cx="412"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en-GB">
                      <a:solidFill>
                        <a:srgbClr val="000000"/>
                      </a:solidFill>
                      <a:cs typeface="Arial" charset="0"/>
                    </a:rPr>
                    <a:t>wind</a:t>
                  </a:r>
                </a:p>
              </p:txBody>
            </p:sp>
          </p:grpSp>
          <p:sp>
            <p:nvSpPr>
              <p:cNvPr id="48" name="Freeform 59"/>
              <p:cNvSpPr>
                <a:spLocks/>
              </p:cNvSpPr>
              <p:nvPr/>
            </p:nvSpPr>
            <p:spPr bwMode="auto">
              <a:xfrm>
                <a:off x="3243" y="3158"/>
                <a:ext cx="227" cy="816"/>
              </a:xfrm>
              <a:custGeom>
                <a:avLst/>
                <a:gdLst/>
                <a:ahLst/>
                <a:cxnLst>
                  <a:cxn ang="0">
                    <a:pos x="0" y="91"/>
                  </a:cxn>
                  <a:cxn ang="0">
                    <a:pos x="0" y="816"/>
                  </a:cxn>
                  <a:cxn ang="0">
                    <a:pos x="181" y="771"/>
                  </a:cxn>
                  <a:cxn ang="0">
                    <a:pos x="227" y="726"/>
                  </a:cxn>
                  <a:cxn ang="0">
                    <a:pos x="227" y="0"/>
                  </a:cxn>
                  <a:cxn ang="0">
                    <a:pos x="136" y="45"/>
                  </a:cxn>
                  <a:cxn ang="0">
                    <a:pos x="0" y="91"/>
                  </a:cxn>
                </a:cxnLst>
                <a:rect l="0" t="0" r="r" b="b"/>
                <a:pathLst>
                  <a:path w="227" h="816">
                    <a:moveTo>
                      <a:pt x="0" y="91"/>
                    </a:moveTo>
                    <a:lnTo>
                      <a:pt x="0" y="816"/>
                    </a:lnTo>
                    <a:lnTo>
                      <a:pt x="181" y="771"/>
                    </a:lnTo>
                    <a:lnTo>
                      <a:pt x="227" y="726"/>
                    </a:lnTo>
                    <a:lnTo>
                      <a:pt x="227" y="0"/>
                    </a:lnTo>
                    <a:lnTo>
                      <a:pt x="136" y="45"/>
                    </a:lnTo>
                    <a:lnTo>
                      <a:pt x="0" y="91"/>
                    </a:lnTo>
                    <a:close/>
                  </a:path>
                </a:pathLst>
              </a:custGeom>
              <a:solidFill>
                <a:schemeClr val="bg2"/>
              </a:solidFill>
              <a:ln w="9525">
                <a:solidFill>
                  <a:schemeClr val="tx1"/>
                </a:solidFill>
                <a:round/>
                <a:headEnd/>
                <a:tailEnd/>
              </a:ln>
              <a:effectLst/>
            </p:spPr>
            <p:txBody>
              <a:bodyPr/>
              <a:lstStyle/>
              <a:p>
                <a:pPr fontAlgn="base">
                  <a:spcBef>
                    <a:spcPct val="0"/>
                  </a:spcBef>
                  <a:spcAft>
                    <a:spcPct val="0"/>
                  </a:spcAft>
                </a:pPr>
                <a:endParaRPr lang="en-AU">
                  <a:solidFill>
                    <a:srgbClr val="000000"/>
                  </a:solidFill>
                  <a:cs typeface="Arial" charset="0"/>
                </a:endParaRPr>
              </a:p>
            </p:txBody>
          </p:sp>
        </p:grpSp>
      </p:grpSp>
      <p:sp>
        <p:nvSpPr>
          <p:cNvPr id="55" name="TextBox 54"/>
          <p:cNvSpPr txBox="1"/>
          <p:nvPr/>
        </p:nvSpPr>
        <p:spPr>
          <a:xfrm>
            <a:off x="3835400" y="1371601"/>
            <a:ext cx="1920719" cy="584775"/>
          </a:xfrm>
          <a:prstGeom prst="rect">
            <a:avLst/>
          </a:prstGeom>
          <a:noFill/>
        </p:spPr>
        <p:txBody>
          <a:bodyPr wrap="none" rtlCol="0">
            <a:spAutoFit/>
          </a:bodyPr>
          <a:lstStyle/>
          <a:p>
            <a:pPr fontAlgn="base">
              <a:spcBef>
                <a:spcPct val="0"/>
              </a:spcBef>
              <a:spcAft>
                <a:spcPct val="0"/>
              </a:spcAft>
            </a:pPr>
            <a:r>
              <a:rPr lang="el-GR" sz="3200" dirty="0" smtClean="0">
                <a:solidFill>
                  <a:srgbClr val="000000"/>
                </a:solidFill>
                <a:latin typeface="Calibri"/>
                <a:cs typeface="Arial" charset="0"/>
              </a:rPr>
              <a:t>λ</a:t>
            </a:r>
            <a:r>
              <a:rPr lang="en-AU" sz="3200" dirty="0" smtClean="0">
                <a:solidFill>
                  <a:srgbClr val="000000"/>
                </a:solidFill>
                <a:latin typeface="Calibri"/>
                <a:cs typeface="Arial" charset="0"/>
              </a:rPr>
              <a:t>=n b h / s</a:t>
            </a:r>
            <a:endParaRPr lang="en-AU" sz="3200" dirty="0">
              <a:solidFill>
                <a:srgbClr val="000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AU" smtClean="0"/>
              <a:t>Australian lateral cover (March 2013)</a:t>
            </a:r>
          </a:p>
        </p:txBody>
      </p:sp>
      <p:sp>
        <p:nvSpPr>
          <p:cNvPr id="15363" name="Content Placeholder 2"/>
          <p:cNvSpPr>
            <a:spLocks noGrp="1"/>
          </p:cNvSpPr>
          <p:nvPr>
            <p:ph sz="half" idx="1"/>
          </p:nvPr>
        </p:nvSpPr>
        <p:spPr>
          <a:xfrm>
            <a:off x="905933" y="1384300"/>
            <a:ext cx="2637367" cy="4957763"/>
          </a:xfrm>
        </p:spPr>
        <p:txBody>
          <a:bodyPr/>
          <a:lstStyle/>
          <a:p>
            <a:r>
              <a:rPr lang="en-AU" sz="2000" dirty="0" smtClean="0"/>
              <a:t>MODIS RGB</a:t>
            </a:r>
          </a:p>
          <a:p>
            <a:pPr lvl="1"/>
            <a:r>
              <a:rPr lang="en-AU" sz="1600" dirty="0" smtClean="0"/>
              <a:t>R=</a:t>
            </a:r>
            <a:r>
              <a:rPr lang="el-GR" sz="1600" dirty="0" smtClean="0">
                <a:latin typeface="Calibri" pitchFamily="34" charset="0"/>
              </a:rPr>
              <a:t>λ</a:t>
            </a:r>
            <a:r>
              <a:rPr lang="en-AU" sz="1600" baseline="-25000" dirty="0" smtClean="0"/>
              <a:t>SWIR3</a:t>
            </a:r>
            <a:r>
              <a:rPr lang="en-AU" sz="1600" dirty="0" smtClean="0"/>
              <a:t> (brown veg)</a:t>
            </a:r>
          </a:p>
          <a:p>
            <a:pPr lvl="1"/>
            <a:r>
              <a:rPr lang="en-AU" sz="1600" dirty="0" smtClean="0"/>
              <a:t>G=</a:t>
            </a:r>
            <a:r>
              <a:rPr lang="el-GR" sz="1600" dirty="0" smtClean="0">
                <a:latin typeface="Calibri" pitchFamily="34" charset="0"/>
              </a:rPr>
              <a:t> λ</a:t>
            </a:r>
            <a:r>
              <a:rPr lang="en-AU" sz="1600" baseline="-25000" dirty="0" smtClean="0"/>
              <a:t>NIR</a:t>
            </a:r>
            <a:r>
              <a:rPr lang="en-AU" sz="1600" dirty="0" smtClean="0"/>
              <a:t> (green veg)</a:t>
            </a:r>
          </a:p>
          <a:p>
            <a:pPr lvl="1"/>
            <a:r>
              <a:rPr lang="en-AU" sz="1600" dirty="0" smtClean="0"/>
              <a:t>B=</a:t>
            </a:r>
            <a:r>
              <a:rPr lang="el-GR" sz="1600" dirty="0" smtClean="0">
                <a:latin typeface="Calibri" pitchFamily="34" charset="0"/>
              </a:rPr>
              <a:t>λ</a:t>
            </a:r>
            <a:r>
              <a:rPr lang="en-AU" sz="1600" baseline="-25000" dirty="0" smtClean="0"/>
              <a:t>BLUE</a:t>
            </a:r>
            <a:r>
              <a:rPr lang="en-AU" sz="1600" dirty="0" smtClean="0"/>
              <a:t> (bare)</a:t>
            </a:r>
          </a:p>
          <a:p>
            <a:pPr lvl="1"/>
            <a:endParaRPr lang="en-AU" sz="1600" dirty="0" smtClean="0"/>
          </a:p>
          <a:p>
            <a:pPr lvl="1"/>
            <a:endParaRPr lang="en-AU" sz="1600" dirty="0" smtClean="0"/>
          </a:p>
          <a:p>
            <a:endParaRPr lang="en-AU" sz="2000" dirty="0" smtClean="0"/>
          </a:p>
          <a:p>
            <a:r>
              <a:rPr lang="en-AU" sz="2000" dirty="0" smtClean="0"/>
              <a:t>Every 500 m and 16 days</a:t>
            </a:r>
          </a:p>
          <a:p>
            <a:endParaRPr lang="en-AU" sz="2000" dirty="0" smtClean="0"/>
          </a:p>
          <a:p>
            <a:endParaRPr lang="en-AU" sz="2000" dirty="0" smtClean="0"/>
          </a:p>
        </p:txBody>
      </p:sp>
      <p:pic>
        <p:nvPicPr>
          <p:cNvPr id="15364" name="Picture 2"/>
          <p:cNvPicPr>
            <a:picLocks noChangeAspect="1" noChangeArrowheads="1"/>
          </p:cNvPicPr>
          <p:nvPr/>
        </p:nvPicPr>
        <p:blipFill>
          <a:blip r:embed="rId2" cstate="print"/>
          <a:srcRect/>
          <a:stretch>
            <a:fillRect/>
          </a:stretch>
        </p:blipFill>
        <p:spPr bwMode="auto">
          <a:xfrm>
            <a:off x="3489325" y="1465263"/>
            <a:ext cx="5556250" cy="4641850"/>
          </a:xfrm>
          <a:prstGeom prst="rect">
            <a:avLst/>
          </a:prstGeom>
          <a:noFill/>
          <a:ln w="9525">
            <a:noFill/>
            <a:miter lim="800000"/>
            <a:headEnd/>
            <a:tailEnd/>
          </a:ln>
        </p:spPr>
      </p:pic>
      <p:sp>
        <p:nvSpPr>
          <p:cNvPr id="15365" name="Rectangle 6"/>
          <p:cNvSpPr>
            <a:spLocks noChangeArrowheads="1"/>
          </p:cNvSpPr>
          <p:nvPr/>
        </p:nvSpPr>
        <p:spPr bwMode="auto">
          <a:xfrm>
            <a:off x="3603625" y="6183313"/>
            <a:ext cx="3634328" cy="369332"/>
          </a:xfrm>
          <a:prstGeom prst="rect">
            <a:avLst/>
          </a:prstGeom>
          <a:noFill/>
          <a:ln w="9525">
            <a:noFill/>
            <a:miter lim="800000"/>
            <a:headEnd/>
            <a:tailEnd/>
          </a:ln>
        </p:spPr>
        <p:txBody>
          <a:bodyPr wrap="none">
            <a:spAutoFit/>
          </a:bodyPr>
          <a:lstStyle/>
          <a:p>
            <a:pPr fontAlgn="base">
              <a:spcBef>
                <a:spcPct val="0"/>
              </a:spcBef>
              <a:spcAft>
                <a:spcPct val="0"/>
              </a:spcAft>
            </a:pPr>
            <a:r>
              <a:rPr lang="en-AU" dirty="0">
                <a:solidFill>
                  <a:srgbClr val="000000"/>
                </a:solidFill>
                <a:cs typeface="Arial" charset="0"/>
              </a:rPr>
              <a:t>U</a:t>
            </a:r>
            <a:r>
              <a:rPr lang="en-AU" dirty="0" smtClean="0">
                <a:solidFill>
                  <a:srgbClr val="000000"/>
                </a:solidFill>
                <a:cs typeface="Arial" charset="0"/>
              </a:rPr>
              <a:t>sing </a:t>
            </a:r>
            <a:r>
              <a:rPr lang="en-AU" dirty="0">
                <a:solidFill>
                  <a:srgbClr val="000000"/>
                </a:solidFill>
                <a:cs typeface="Arial" charset="0"/>
              </a:rPr>
              <a:t>MODIS </a:t>
            </a:r>
            <a:r>
              <a:rPr lang="en-AU" dirty="0" smtClean="0">
                <a:solidFill>
                  <a:srgbClr val="000000"/>
                </a:solidFill>
                <a:cs typeface="Arial" charset="0"/>
              </a:rPr>
              <a:t>(</a:t>
            </a:r>
            <a:r>
              <a:rPr lang="en-AU" dirty="0" err="1" smtClean="0">
                <a:solidFill>
                  <a:srgbClr val="000000"/>
                </a:solidFill>
                <a:cs typeface="Arial" charset="0"/>
              </a:rPr>
              <a:t>albedo</a:t>
            </a:r>
            <a:r>
              <a:rPr lang="en-AU" dirty="0" smtClean="0">
                <a:solidFill>
                  <a:srgbClr val="000000"/>
                </a:solidFill>
                <a:cs typeface="Arial" charset="0"/>
              </a:rPr>
              <a:t>) MCD43A3</a:t>
            </a:r>
            <a:endParaRPr lang="en-AU" dirty="0">
              <a:solidFill>
                <a:srgbClr val="000000"/>
              </a:solidFill>
              <a:cs typeface="Arial" charset="0"/>
            </a:endParaRPr>
          </a:p>
        </p:txBody>
      </p:sp>
      <p:pic>
        <p:nvPicPr>
          <p:cNvPr id="15366" name="Picture 6" descr="image008"/>
          <p:cNvPicPr>
            <a:picLocks noChangeAspect="1" noChangeArrowheads="1"/>
          </p:cNvPicPr>
          <p:nvPr/>
        </p:nvPicPr>
        <p:blipFill>
          <a:blip r:embed="rId3" cstate="print"/>
          <a:srcRect/>
          <a:stretch>
            <a:fillRect/>
          </a:stretch>
        </p:blipFill>
        <p:spPr bwMode="auto">
          <a:xfrm>
            <a:off x="4812772" y="5029750"/>
            <a:ext cx="1037695" cy="939250"/>
          </a:xfrm>
          <a:prstGeom prst="rect">
            <a:avLst/>
          </a:prstGeom>
          <a:noFill/>
          <a:ln w="9525">
            <a:noFill/>
            <a:miter lim="800000"/>
            <a:headEnd/>
            <a:tailEnd/>
          </a:ln>
        </p:spPr>
      </p:pic>
      <p:sp>
        <p:nvSpPr>
          <p:cNvPr id="7" name="Footer Placeholder 3"/>
          <p:cNvSpPr>
            <a:spLocks noGrp="1"/>
          </p:cNvSpPr>
          <p:nvPr>
            <p:ph type="ftr" sz="quarter" idx="10"/>
          </p:nvPr>
        </p:nvSpPr>
        <p:spPr>
          <a:xfrm>
            <a:off x="1104900" y="6588125"/>
            <a:ext cx="4368800" cy="269875"/>
          </a:xfrm>
        </p:spPr>
        <p:txBody>
          <a:bodyPr/>
          <a:lstStyle/>
          <a:p>
            <a:pPr>
              <a:defRPr/>
            </a:pPr>
            <a:r>
              <a:rPr lang="en-GB" dirty="0" smtClean="0">
                <a:solidFill>
                  <a:srgbClr val="000000"/>
                </a:solidFill>
              </a:rPr>
              <a:t>Chappell, Guerschman et al. (in prep) Remote Sensing of Environment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6867525" y="4492625"/>
            <a:ext cx="1728788" cy="1444625"/>
          </a:xfrm>
          <a:prstGeom prst="rect">
            <a:avLst/>
          </a:prstGeom>
          <a:noFill/>
          <a:ln w="9525">
            <a:noFill/>
            <a:miter lim="800000"/>
            <a:headEnd/>
            <a:tailEnd/>
          </a:ln>
        </p:spPr>
      </p:pic>
      <p:sp>
        <p:nvSpPr>
          <p:cNvPr id="14339" name="Title 1"/>
          <p:cNvSpPr>
            <a:spLocks noGrp="1"/>
          </p:cNvSpPr>
          <p:nvPr>
            <p:ph type="title"/>
          </p:nvPr>
        </p:nvSpPr>
        <p:spPr>
          <a:xfrm>
            <a:off x="1103313" y="82550"/>
            <a:ext cx="7866062" cy="935038"/>
          </a:xfrm>
        </p:spPr>
        <p:txBody>
          <a:bodyPr/>
          <a:lstStyle/>
          <a:p>
            <a:r>
              <a:rPr lang="en-AU" dirty="0" smtClean="0"/>
              <a:t>Soil condition (quality indicator) ≈ lateral cover</a:t>
            </a:r>
          </a:p>
        </p:txBody>
      </p:sp>
      <p:sp>
        <p:nvSpPr>
          <p:cNvPr id="3" name="Content Placeholder 2"/>
          <p:cNvSpPr>
            <a:spLocks noGrp="1"/>
          </p:cNvSpPr>
          <p:nvPr>
            <p:ph idx="1"/>
          </p:nvPr>
        </p:nvSpPr>
        <p:spPr>
          <a:xfrm>
            <a:off x="1092200" y="1384300"/>
            <a:ext cx="4919663" cy="4957763"/>
          </a:xfrm>
        </p:spPr>
        <p:txBody>
          <a:bodyPr/>
          <a:lstStyle/>
          <a:p>
            <a:r>
              <a:rPr lang="en-AU" dirty="0" smtClean="0"/>
              <a:t>Modelling of soil erosion using USLE:</a:t>
            </a:r>
          </a:p>
          <a:p>
            <a:pPr lvl="1"/>
            <a:r>
              <a:rPr lang="en-AU" dirty="0" smtClean="0"/>
              <a:t>Available data layers (local-regional)</a:t>
            </a:r>
          </a:p>
          <a:p>
            <a:pPr lvl="1"/>
            <a:r>
              <a:rPr lang="en-AU" dirty="0" smtClean="0"/>
              <a:t>Water erosion only and uncertain</a:t>
            </a:r>
          </a:p>
          <a:p>
            <a:pPr lvl="1"/>
            <a:r>
              <a:rPr lang="en-AU" dirty="0" smtClean="0"/>
              <a:t>WEQ (never been applied globally)</a:t>
            </a:r>
          </a:p>
          <a:p>
            <a:r>
              <a:rPr lang="en-AU" dirty="0" smtClean="0"/>
              <a:t>Mapped </a:t>
            </a:r>
            <a:r>
              <a:rPr lang="en-AU" baseline="30000" dirty="0" smtClean="0"/>
              <a:t>137</a:t>
            </a:r>
            <a:r>
              <a:rPr lang="en-AU" dirty="0" smtClean="0"/>
              <a:t>Cs-derived net soil redistribution provide baseline 1990</a:t>
            </a:r>
          </a:p>
          <a:p>
            <a:pPr lvl="1"/>
            <a:r>
              <a:rPr lang="en-AU" dirty="0" smtClean="0"/>
              <a:t>Measure </a:t>
            </a:r>
            <a:r>
              <a:rPr lang="en-AU" baseline="30000" dirty="0" smtClean="0"/>
              <a:t>137</a:t>
            </a:r>
            <a:r>
              <a:rPr lang="en-AU" dirty="0" smtClean="0"/>
              <a:t>Cs in </a:t>
            </a:r>
            <a:r>
              <a:rPr lang="en-AU" dirty="0" err="1" smtClean="0"/>
              <a:t>SCaRP</a:t>
            </a:r>
            <a:r>
              <a:rPr lang="en-AU" dirty="0" smtClean="0"/>
              <a:t> samples to map difference 2010 (cultivated land only)?</a:t>
            </a:r>
          </a:p>
          <a:p>
            <a:r>
              <a:rPr lang="en-AU" dirty="0" smtClean="0"/>
              <a:t>Replace with lateral cover controlling soil erosion? </a:t>
            </a:r>
          </a:p>
          <a:p>
            <a:pPr lvl="1"/>
            <a:r>
              <a:rPr lang="en-AU" dirty="0" smtClean="0"/>
              <a:t>Clearing, grazing and cultivation can be represented as change in aerodynamic roughness across scales of veg (green), residues (brown) and soil (bare)</a:t>
            </a:r>
          </a:p>
        </p:txBody>
      </p:sp>
      <p:sp>
        <p:nvSpPr>
          <p:cNvPr id="14341" name="Footer Placeholder 3"/>
          <p:cNvSpPr>
            <a:spLocks noGrp="1"/>
          </p:cNvSpPr>
          <p:nvPr>
            <p:ph type="ftr" sz="quarter" idx="10"/>
          </p:nvPr>
        </p:nvSpPr>
        <p:spPr/>
        <p:txBody>
          <a:bodyPr/>
          <a:lstStyle/>
          <a:p>
            <a:pPr>
              <a:defRPr/>
            </a:pPr>
            <a:endParaRPr lang="en-GB" dirty="0" smtClean="0">
              <a:solidFill>
                <a:srgbClr val="000000"/>
              </a:solidFill>
            </a:endParaRPr>
          </a:p>
        </p:txBody>
      </p:sp>
      <p:pic>
        <p:nvPicPr>
          <p:cNvPr id="5" name="Picture 2"/>
          <p:cNvPicPr>
            <a:picLocks noChangeAspect="1" noChangeArrowheads="1"/>
          </p:cNvPicPr>
          <p:nvPr/>
        </p:nvPicPr>
        <p:blipFill>
          <a:blip r:embed="rId3" cstate="print"/>
          <a:srcRect/>
          <a:stretch>
            <a:fillRect/>
          </a:stretch>
        </p:blipFill>
        <p:spPr bwMode="auto">
          <a:xfrm>
            <a:off x="6586538" y="4629150"/>
            <a:ext cx="1727200" cy="1444625"/>
          </a:xfrm>
          <a:prstGeom prst="rect">
            <a:avLst/>
          </a:prstGeom>
          <a:noFill/>
          <a:ln w="9525">
            <a:noFill/>
            <a:miter lim="800000"/>
            <a:headEnd/>
            <a:tailEnd/>
          </a:ln>
        </p:spPr>
      </p:pic>
      <p:pic>
        <p:nvPicPr>
          <p:cNvPr id="14344" name="Picture 2"/>
          <p:cNvPicPr>
            <a:picLocks noChangeAspect="1" noChangeArrowheads="1"/>
          </p:cNvPicPr>
          <p:nvPr/>
        </p:nvPicPr>
        <p:blipFill>
          <a:blip r:embed="rId4" cstate="print"/>
          <a:srcRect l="10323" t="46747" r="9331" b="7092"/>
          <a:stretch>
            <a:fillRect/>
          </a:stretch>
        </p:blipFill>
        <p:spPr bwMode="auto">
          <a:xfrm>
            <a:off x="6477000" y="1168399"/>
            <a:ext cx="2095407" cy="1592792"/>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6308724" y="2738894"/>
            <a:ext cx="2276475" cy="161032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10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10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Thoughts arising from discussion…</a:t>
            </a:r>
            <a:endParaRPr lang="en-AU" dirty="0"/>
          </a:p>
        </p:txBody>
      </p:sp>
      <p:sp>
        <p:nvSpPr>
          <p:cNvPr id="3" name="Content Placeholder 2"/>
          <p:cNvSpPr>
            <a:spLocks noGrp="1"/>
          </p:cNvSpPr>
          <p:nvPr>
            <p:ph idx="1"/>
          </p:nvPr>
        </p:nvSpPr>
        <p:spPr/>
        <p:txBody>
          <a:bodyPr/>
          <a:lstStyle/>
          <a:p>
            <a:r>
              <a:rPr lang="en-AU" dirty="0" smtClean="0"/>
              <a:t>Uniqueness</a:t>
            </a:r>
          </a:p>
          <a:p>
            <a:pPr lvl="1"/>
            <a:r>
              <a:rPr lang="en-AU" dirty="0" smtClean="0"/>
              <a:t>Misleading (second-order) focus on Australian soil</a:t>
            </a:r>
          </a:p>
          <a:p>
            <a:pPr lvl="1"/>
            <a:r>
              <a:rPr lang="en-AU" dirty="0" smtClean="0"/>
              <a:t>Replace with commonality to maximise applicability</a:t>
            </a:r>
          </a:p>
          <a:p>
            <a:r>
              <a:rPr lang="en-AU" dirty="0" smtClean="0"/>
              <a:t>First order</a:t>
            </a:r>
          </a:p>
          <a:p>
            <a:pPr lvl="1"/>
            <a:r>
              <a:rPr lang="en-AU" dirty="0" smtClean="0"/>
              <a:t>Land use change and management fundamentally changed soil condition from native to current</a:t>
            </a:r>
          </a:p>
          <a:p>
            <a:pPr lvl="1"/>
            <a:r>
              <a:rPr lang="en-AU" dirty="0" smtClean="0"/>
              <a:t>Second-order indicators cannot explain this fundamental change in soil condition</a:t>
            </a:r>
          </a:p>
          <a:p>
            <a:pPr lvl="1"/>
            <a:r>
              <a:rPr lang="en-AU" dirty="0" smtClean="0"/>
              <a:t>Indicator(s) which explain the first order changes to Australian soil condition are globally significant = soil erosion (lateral cover).</a:t>
            </a:r>
          </a:p>
          <a:p>
            <a:r>
              <a:rPr lang="en-AU" dirty="0" smtClean="0"/>
              <a:t>Dynamics</a:t>
            </a:r>
          </a:p>
          <a:p>
            <a:pPr lvl="1"/>
            <a:r>
              <a:rPr lang="en-AU" dirty="0" smtClean="0"/>
              <a:t>Which erosion rate used in LCA calculation, pre-European settlement, </a:t>
            </a:r>
            <a:r>
              <a:rPr lang="en-AU" dirty="0" err="1" smtClean="0"/>
              <a:t>ag</a:t>
            </a:r>
            <a:r>
              <a:rPr lang="en-AU" dirty="0" smtClean="0"/>
              <a:t> expansion, </a:t>
            </a:r>
            <a:r>
              <a:rPr lang="en-AU" dirty="0" err="1" smtClean="0"/>
              <a:t>ag</a:t>
            </a:r>
            <a:r>
              <a:rPr lang="en-AU" dirty="0" smtClean="0"/>
              <a:t> stabilisation?</a:t>
            </a:r>
          </a:p>
          <a:p>
            <a:r>
              <a:rPr lang="en-AU" dirty="0" smtClean="0"/>
              <a:t>Conveyor</a:t>
            </a:r>
          </a:p>
          <a:p>
            <a:pPr lvl="1"/>
            <a:r>
              <a:rPr lang="en-AU" dirty="0" smtClean="0"/>
              <a:t>Requirement to quantify loss of e.g., soil nutrients or to more generally indicate change? </a:t>
            </a:r>
            <a:endParaRPr lang="en-AU" dirty="0"/>
          </a:p>
        </p:txBody>
      </p:sp>
      <p:sp>
        <p:nvSpPr>
          <p:cNvPr id="4" name="Footer Placeholder 3"/>
          <p:cNvSpPr>
            <a:spLocks noGrp="1"/>
          </p:cNvSpPr>
          <p:nvPr>
            <p:ph type="ftr" sz="quarter" idx="10"/>
          </p:nvPr>
        </p:nvSpPr>
        <p:spPr/>
        <p:txBody>
          <a:bodyPr/>
          <a:lstStyle/>
          <a:p>
            <a:pPr>
              <a:defRPr/>
            </a:pPr>
            <a:endParaRPr lang="en-AU">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10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10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10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1000"/>
                                        <p:tgtEl>
                                          <p:spTgt spid="3">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1000"/>
                                        <p:tgtEl>
                                          <p:spTgt spid="3">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Soil contaminants and LCA – </a:t>
            </a:r>
            <a:r>
              <a:rPr lang="en-AU" dirty="0" err="1" smtClean="0"/>
              <a:t>Rai</a:t>
            </a:r>
            <a:r>
              <a:rPr lang="en-AU" dirty="0" smtClean="0"/>
              <a:t> </a:t>
            </a:r>
            <a:r>
              <a:rPr lang="en-AU" dirty="0" err="1" smtClean="0"/>
              <a:t>Kookana</a:t>
            </a:r>
            <a:endParaRPr lang="en-AU" dirty="0"/>
          </a:p>
        </p:txBody>
      </p:sp>
      <p:sp>
        <p:nvSpPr>
          <p:cNvPr id="3" name="Content Placeholder 2"/>
          <p:cNvSpPr>
            <a:spLocks noGrp="1"/>
          </p:cNvSpPr>
          <p:nvPr>
            <p:ph sz="half" idx="1"/>
          </p:nvPr>
        </p:nvSpPr>
        <p:spPr>
          <a:xfrm>
            <a:off x="323528" y="1196752"/>
            <a:ext cx="3600400" cy="4968552"/>
          </a:xfrm>
        </p:spPr>
        <p:txBody>
          <a:bodyPr>
            <a:normAutofit lnSpcReduction="10000"/>
          </a:bodyPr>
          <a:lstStyle/>
          <a:p>
            <a:r>
              <a:rPr lang="en-AU" dirty="0" smtClean="0"/>
              <a:t>What are they?</a:t>
            </a:r>
          </a:p>
          <a:p>
            <a:pPr>
              <a:buNone/>
            </a:pPr>
            <a:endParaRPr lang="en-AU" dirty="0" smtClean="0"/>
          </a:p>
          <a:p>
            <a:pPr>
              <a:buNone/>
            </a:pPr>
            <a:endParaRPr lang="en-AU" dirty="0" smtClean="0"/>
          </a:p>
          <a:p>
            <a:r>
              <a:rPr lang="en-AU" dirty="0" smtClean="0"/>
              <a:t>How do they get there?</a:t>
            </a:r>
          </a:p>
          <a:p>
            <a:endParaRPr lang="en-AU" dirty="0" smtClean="0"/>
          </a:p>
          <a:p>
            <a:endParaRPr lang="en-AU" dirty="0" smtClean="0"/>
          </a:p>
          <a:p>
            <a:pPr>
              <a:buNone/>
            </a:pPr>
            <a:endParaRPr lang="en-AU" dirty="0" smtClean="0"/>
          </a:p>
          <a:p>
            <a:r>
              <a:rPr lang="en-AU" dirty="0" smtClean="0"/>
              <a:t>How do they affect soil function?</a:t>
            </a:r>
          </a:p>
          <a:p>
            <a:endParaRPr lang="en-AU" dirty="0" smtClean="0"/>
          </a:p>
          <a:p>
            <a:pPr>
              <a:buNone/>
            </a:pPr>
            <a:endParaRPr lang="en-AU" dirty="0" smtClean="0"/>
          </a:p>
          <a:p>
            <a:pPr>
              <a:buNone/>
            </a:pPr>
            <a:endParaRPr lang="en-AU" dirty="0" smtClean="0"/>
          </a:p>
          <a:p>
            <a:r>
              <a:rPr lang="en-AU" dirty="0" smtClean="0"/>
              <a:t>Measure/ Estimate for regional scale</a:t>
            </a:r>
          </a:p>
          <a:p>
            <a:endParaRPr lang="en-AU" dirty="0"/>
          </a:p>
        </p:txBody>
      </p:sp>
      <p:sp>
        <p:nvSpPr>
          <p:cNvPr id="4" name="Content Placeholder 3"/>
          <p:cNvSpPr>
            <a:spLocks noGrp="1"/>
          </p:cNvSpPr>
          <p:nvPr>
            <p:ph sz="half" idx="2"/>
          </p:nvPr>
        </p:nvSpPr>
        <p:spPr>
          <a:xfrm>
            <a:off x="3779912" y="1196752"/>
            <a:ext cx="5040238" cy="5040560"/>
          </a:xfrm>
        </p:spPr>
        <p:txBody>
          <a:bodyPr>
            <a:normAutofit lnSpcReduction="10000"/>
          </a:bodyPr>
          <a:lstStyle/>
          <a:p>
            <a:r>
              <a:rPr lang="en-AU" dirty="0" smtClean="0"/>
              <a:t>Salts, heavy metals, metalloids, pesticides, biocides, PAHs, pharmaceuticals, etc.  </a:t>
            </a:r>
          </a:p>
          <a:p>
            <a:endParaRPr lang="en-AU" dirty="0" smtClean="0"/>
          </a:p>
          <a:p>
            <a:r>
              <a:rPr lang="en-AU" dirty="0" smtClean="0"/>
              <a:t>Irrigation, fertilisers, pesticides, manures, wastewater, </a:t>
            </a:r>
            <a:r>
              <a:rPr lang="en-AU" dirty="0" err="1" smtClean="0"/>
              <a:t>biosolids</a:t>
            </a:r>
            <a:r>
              <a:rPr lang="en-AU" dirty="0" smtClean="0"/>
              <a:t>, air, </a:t>
            </a:r>
            <a:r>
              <a:rPr lang="en-AU" dirty="0" err="1" smtClean="0"/>
              <a:t>geogenic</a:t>
            </a:r>
            <a:r>
              <a:rPr lang="en-AU" dirty="0" smtClean="0"/>
              <a:t>  </a:t>
            </a:r>
          </a:p>
          <a:p>
            <a:endParaRPr lang="en-AU" dirty="0" smtClean="0"/>
          </a:p>
          <a:p>
            <a:r>
              <a:rPr lang="en-AU" dirty="0" smtClean="0"/>
              <a:t>Productivity, soil fertility, quality of produce, microbial activity, C &amp; N cycling;  ecosystem services</a:t>
            </a:r>
          </a:p>
          <a:p>
            <a:pPr>
              <a:buNone/>
            </a:pPr>
            <a:endParaRPr lang="en-AU" dirty="0" smtClean="0"/>
          </a:p>
          <a:p>
            <a:pPr>
              <a:buNone/>
            </a:pPr>
            <a:endParaRPr lang="en-AU" dirty="0" smtClean="0"/>
          </a:p>
          <a:p>
            <a:r>
              <a:rPr lang="en-AU" dirty="0" smtClean="0"/>
              <a:t>Depends on type, Indicators; Surrogates; Not really sure....</a:t>
            </a:r>
            <a:endParaRPr lang="en-AU" dirty="0"/>
          </a:p>
        </p:txBody>
      </p:sp>
      <p:sp>
        <p:nvSpPr>
          <p:cNvPr id="5" name="Footer Placeholder 4"/>
          <p:cNvSpPr>
            <a:spLocks noGrp="1"/>
          </p:cNvSpPr>
          <p:nvPr>
            <p:ph type="ftr" sz="quarter" idx="11"/>
          </p:nvPr>
        </p:nvSpPr>
        <p:spPr/>
        <p:txBody>
          <a:bodyPr/>
          <a:lstStyle/>
          <a:p>
            <a:r>
              <a:rPr lang="en-AU" smtClean="0"/>
              <a:t>Presentation title  |  Presenter name</a:t>
            </a:r>
            <a:endParaRPr lang="en-AU"/>
          </a:p>
        </p:txBody>
      </p:sp>
      <p:sp>
        <p:nvSpPr>
          <p:cNvPr id="6" name="Slide Number Placeholder 5"/>
          <p:cNvSpPr>
            <a:spLocks noGrp="1"/>
          </p:cNvSpPr>
          <p:nvPr>
            <p:ph type="sldNum" sz="quarter" idx="4"/>
          </p:nvPr>
        </p:nvSpPr>
        <p:spPr/>
        <p:txBody>
          <a:bodyPr/>
          <a:lstStyle/>
          <a:p>
            <a:fld id="{2ABE124A-B5C5-46E0-B944-45307B126769}" type="slidenum">
              <a:rPr lang="en-AU" smtClean="0">
                <a:solidFill>
                  <a:srgbClr val="FFFFFF"/>
                </a:solidFill>
              </a:rPr>
              <a:pPr/>
              <a:t>15</a:t>
            </a:fld>
            <a:r>
              <a:rPr lang="en-AU" smtClean="0">
                <a:solidFill>
                  <a:srgbClr val="FFFFFF"/>
                </a:solidFill>
              </a:rPr>
              <a:t>  |</a:t>
            </a:r>
            <a:endParaRPr lang="en-AU" dirty="0">
              <a:solidFill>
                <a:srgbClr val="FFFFFF"/>
              </a:solidFill>
            </a:endParaRPr>
          </a:p>
        </p:txBody>
      </p:sp>
      <p:pic>
        <p:nvPicPr>
          <p:cNvPr id="38916" name="Picture 4" descr="C:\Users\koo011\AppData\Local\Microsoft\Windows\Temporary Internet Files\Content.IE5\01LIZLBQ\MC900030183[1].wmf"/>
          <p:cNvPicPr>
            <a:picLocks noChangeAspect="1" noChangeArrowheads="1"/>
          </p:cNvPicPr>
          <p:nvPr/>
        </p:nvPicPr>
        <p:blipFill>
          <a:blip r:embed="rId2" cstate="print"/>
          <a:srcRect/>
          <a:stretch>
            <a:fillRect/>
          </a:stretch>
        </p:blipFill>
        <p:spPr bwMode="auto">
          <a:xfrm>
            <a:off x="2699792" y="1124744"/>
            <a:ext cx="1017197" cy="1018420"/>
          </a:xfrm>
          <a:prstGeom prst="rect">
            <a:avLst/>
          </a:prstGeom>
          <a:noFill/>
        </p:spPr>
      </p:pic>
      <p:pic>
        <p:nvPicPr>
          <p:cNvPr id="38918" name="Picture 6" descr="C:\Users\koo011\AppData\Local\Microsoft\Windows\Temporary Internet Files\Content.IE5\01LIZLBQ\MC900057341[1].wmf"/>
          <p:cNvPicPr>
            <a:picLocks noChangeAspect="1" noChangeArrowheads="1"/>
          </p:cNvPicPr>
          <p:nvPr/>
        </p:nvPicPr>
        <p:blipFill>
          <a:blip r:embed="rId3" cstate="print"/>
          <a:srcRect/>
          <a:stretch>
            <a:fillRect/>
          </a:stretch>
        </p:blipFill>
        <p:spPr bwMode="auto">
          <a:xfrm>
            <a:off x="2411760" y="4340004"/>
            <a:ext cx="1191790" cy="984074"/>
          </a:xfrm>
          <a:prstGeom prst="rect">
            <a:avLst/>
          </a:prstGeom>
          <a:noFill/>
        </p:spPr>
      </p:pic>
      <p:pic>
        <p:nvPicPr>
          <p:cNvPr id="13" name="Picture 4" descr="C:\carrot.jpg"/>
          <p:cNvPicPr>
            <a:picLocks noChangeAspect="1" noChangeArrowheads="1"/>
          </p:cNvPicPr>
          <p:nvPr/>
        </p:nvPicPr>
        <p:blipFill>
          <a:blip r:embed="rId4" cstate="print"/>
          <a:srcRect/>
          <a:stretch>
            <a:fillRect/>
          </a:stretch>
        </p:blipFill>
        <p:spPr bwMode="auto">
          <a:xfrm>
            <a:off x="683568" y="4365104"/>
            <a:ext cx="1635445" cy="1155378"/>
          </a:xfrm>
          <a:prstGeom prst="rect">
            <a:avLst/>
          </a:prstGeom>
          <a:noFill/>
          <a:ln w="9525">
            <a:noFill/>
            <a:miter lim="800000"/>
            <a:headEnd/>
            <a:tailEnd/>
          </a:ln>
        </p:spPr>
      </p:pic>
      <p:pic>
        <p:nvPicPr>
          <p:cNvPr id="38920" name="Picture 8" descr="C:\Users\koo011\AppData\Local\Microsoft\Windows\Temporary Internet Files\Content.IE5\VBVVEPMM\MC900132607[1].wmf"/>
          <p:cNvPicPr>
            <a:picLocks noChangeAspect="1" noChangeArrowheads="1"/>
          </p:cNvPicPr>
          <p:nvPr/>
        </p:nvPicPr>
        <p:blipFill>
          <a:blip r:embed="rId5" cstate="print"/>
          <a:srcRect/>
          <a:stretch>
            <a:fillRect/>
          </a:stretch>
        </p:blipFill>
        <p:spPr bwMode="auto">
          <a:xfrm>
            <a:off x="2123728" y="2636912"/>
            <a:ext cx="1380170" cy="940619"/>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Soil contaminants – measures /estimates</a:t>
            </a:r>
            <a:endParaRPr lang="en-AU" dirty="0"/>
          </a:p>
        </p:txBody>
      </p:sp>
      <p:sp>
        <p:nvSpPr>
          <p:cNvPr id="3" name="Content Placeholder 2"/>
          <p:cNvSpPr>
            <a:spLocks noGrp="1"/>
          </p:cNvSpPr>
          <p:nvPr>
            <p:ph sz="half" idx="1"/>
          </p:nvPr>
        </p:nvSpPr>
        <p:spPr>
          <a:xfrm>
            <a:off x="323528" y="1196752"/>
            <a:ext cx="3600400" cy="4968552"/>
          </a:xfrm>
        </p:spPr>
        <p:txBody>
          <a:bodyPr>
            <a:normAutofit/>
          </a:bodyPr>
          <a:lstStyle/>
          <a:p>
            <a:r>
              <a:rPr lang="en-AU" dirty="0" smtClean="0"/>
              <a:t>Pesticides and Fertiliser</a:t>
            </a:r>
          </a:p>
          <a:p>
            <a:endParaRPr lang="en-AU" dirty="0" smtClean="0"/>
          </a:p>
          <a:p>
            <a:endParaRPr lang="en-AU" dirty="0" smtClean="0"/>
          </a:p>
          <a:p>
            <a:endParaRPr lang="en-AU" dirty="0" smtClean="0"/>
          </a:p>
          <a:p>
            <a:r>
              <a:rPr lang="en-AU" dirty="0" smtClean="0"/>
              <a:t>Veterinary drugs</a:t>
            </a:r>
          </a:p>
          <a:p>
            <a:pPr>
              <a:buNone/>
            </a:pPr>
            <a:endParaRPr lang="en-AU" dirty="0" smtClean="0"/>
          </a:p>
          <a:p>
            <a:pPr>
              <a:buNone/>
            </a:pPr>
            <a:endParaRPr lang="en-AU" dirty="0" smtClean="0"/>
          </a:p>
          <a:p>
            <a:r>
              <a:rPr lang="en-AU" dirty="0" smtClean="0"/>
              <a:t>Heavy metals/metalloids</a:t>
            </a:r>
          </a:p>
          <a:p>
            <a:pPr>
              <a:buNone/>
            </a:pPr>
            <a:endParaRPr lang="en-AU" dirty="0" smtClean="0"/>
          </a:p>
          <a:p>
            <a:r>
              <a:rPr lang="en-AU" dirty="0" smtClean="0"/>
              <a:t>Acid sulphate soils</a:t>
            </a:r>
          </a:p>
          <a:p>
            <a:endParaRPr lang="en-AU" dirty="0" smtClean="0"/>
          </a:p>
          <a:p>
            <a:pPr>
              <a:buNone/>
            </a:pPr>
            <a:endParaRPr lang="en-AU" dirty="0" smtClean="0"/>
          </a:p>
          <a:p>
            <a:pPr>
              <a:buNone/>
            </a:pPr>
            <a:endParaRPr lang="en-AU" dirty="0" smtClean="0"/>
          </a:p>
          <a:p>
            <a:pPr>
              <a:buNone/>
            </a:pPr>
            <a:endParaRPr lang="en-AU" dirty="0"/>
          </a:p>
        </p:txBody>
      </p:sp>
      <p:sp>
        <p:nvSpPr>
          <p:cNvPr id="4" name="Content Placeholder 3"/>
          <p:cNvSpPr>
            <a:spLocks noGrp="1"/>
          </p:cNvSpPr>
          <p:nvPr>
            <p:ph sz="half" idx="2"/>
          </p:nvPr>
        </p:nvSpPr>
        <p:spPr>
          <a:xfrm>
            <a:off x="3779912" y="1196752"/>
            <a:ext cx="5040238" cy="5040560"/>
          </a:xfrm>
        </p:spPr>
        <p:txBody>
          <a:bodyPr>
            <a:normAutofit/>
          </a:bodyPr>
          <a:lstStyle/>
          <a:p>
            <a:r>
              <a:rPr lang="en-AU" sz="2000" dirty="0" smtClean="0"/>
              <a:t>Soil organic matter (non-ionic pesticides)</a:t>
            </a:r>
          </a:p>
          <a:p>
            <a:r>
              <a:rPr lang="en-AU" sz="2000" dirty="0" smtClean="0"/>
              <a:t>Soil pH, clay + SOM  (ionisable)</a:t>
            </a:r>
          </a:p>
          <a:p>
            <a:r>
              <a:rPr lang="en-US" sz="2000" dirty="0" smtClean="0"/>
              <a:t>Rate and frequency of application</a:t>
            </a:r>
            <a:endParaRPr lang="en-AU" sz="2000" dirty="0" smtClean="0"/>
          </a:p>
          <a:p>
            <a:endParaRPr lang="en-AU" sz="2000" dirty="0" smtClean="0"/>
          </a:p>
          <a:p>
            <a:r>
              <a:rPr lang="en-AU" sz="2000" dirty="0" smtClean="0"/>
              <a:t>Ionisable – acidic/basic drugs</a:t>
            </a:r>
          </a:p>
          <a:p>
            <a:r>
              <a:rPr lang="en-AU" sz="2000" dirty="0" smtClean="0"/>
              <a:t>Soil pH, clay content, SOM</a:t>
            </a:r>
          </a:p>
          <a:p>
            <a:r>
              <a:rPr lang="en-US" sz="2000" dirty="0" smtClean="0"/>
              <a:t>Rate and application of administration</a:t>
            </a:r>
            <a:endParaRPr lang="en-AU" sz="2000" dirty="0" smtClean="0"/>
          </a:p>
          <a:p>
            <a:endParaRPr lang="en-AU" sz="2000" dirty="0" smtClean="0"/>
          </a:p>
          <a:p>
            <a:r>
              <a:rPr lang="en-AU" sz="2000" dirty="0" smtClean="0"/>
              <a:t>Soil pH, mineralogy (iron oxides)</a:t>
            </a:r>
          </a:p>
          <a:p>
            <a:r>
              <a:rPr lang="en-US" sz="2000" dirty="0" smtClean="0"/>
              <a:t>Do we know where these hot spots are?</a:t>
            </a:r>
            <a:endParaRPr lang="en-AU" sz="2000" dirty="0" smtClean="0"/>
          </a:p>
          <a:p>
            <a:pPr>
              <a:buNone/>
            </a:pPr>
            <a:endParaRPr lang="en-AU" sz="2000" dirty="0" smtClean="0"/>
          </a:p>
          <a:p>
            <a:r>
              <a:rPr lang="en-AU" sz="2000" dirty="0" smtClean="0"/>
              <a:t>Geology/Mineralogy, </a:t>
            </a:r>
            <a:r>
              <a:rPr lang="en-AU" sz="2000" dirty="0" err="1" smtClean="0"/>
              <a:t>redox</a:t>
            </a:r>
            <a:r>
              <a:rPr lang="en-AU" sz="2000" dirty="0" smtClean="0"/>
              <a:t> status, Soil pH</a:t>
            </a:r>
          </a:p>
          <a:p>
            <a:r>
              <a:rPr lang="en-US" sz="2000" dirty="0" smtClean="0"/>
              <a:t>Are </a:t>
            </a:r>
            <a:r>
              <a:rPr lang="en-US" sz="2000" smtClean="0"/>
              <a:t>these mapped?</a:t>
            </a:r>
            <a:endParaRPr lang="en-AU" sz="2000" dirty="0" smtClean="0"/>
          </a:p>
          <a:p>
            <a:pPr>
              <a:buNone/>
            </a:pPr>
            <a:endParaRPr lang="en-AU" sz="2000" dirty="0" smtClean="0"/>
          </a:p>
          <a:p>
            <a:pPr>
              <a:buNone/>
            </a:pPr>
            <a:endParaRPr lang="en-AU" sz="2000" dirty="0" smtClean="0"/>
          </a:p>
        </p:txBody>
      </p:sp>
      <p:sp>
        <p:nvSpPr>
          <p:cNvPr id="5" name="Footer Placeholder 4"/>
          <p:cNvSpPr>
            <a:spLocks noGrp="1"/>
          </p:cNvSpPr>
          <p:nvPr>
            <p:ph type="ftr" sz="quarter" idx="11"/>
          </p:nvPr>
        </p:nvSpPr>
        <p:spPr/>
        <p:txBody>
          <a:bodyPr/>
          <a:lstStyle/>
          <a:p>
            <a:r>
              <a:rPr lang="en-AU" smtClean="0"/>
              <a:t>Presentation title  |  Presenter name</a:t>
            </a:r>
            <a:endParaRPr lang="en-AU"/>
          </a:p>
        </p:txBody>
      </p:sp>
      <p:sp>
        <p:nvSpPr>
          <p:cNvPr id="6" name="Slide Number Placeholder 5"/>
          <p:cNvSpPr>
            <a:spLocks noGrp="1"/>
          </p:cNvSpPr>
          <p:nvPr>
            <p:ph type="sldNum" sz="quarter" idx="4"/>
          </p:nvPr>
        </p:nvSpPr>
        <p:spPr/>
        <p:txBody>
          <a:bodyPr/>
          <a:lstStyle/>
          <a:p>
            <a:fld id="{2ABE124A-B5C5-46E0-B944-45307B126769}" type="slidenum">
              <a:rPr lang="en-AU" smtClean="0">
                <a:solidFill>
                  <a:srgbClr val="FFFFFF"/>
                </a:solidFill>
              </a:rPr>
              <a:pPr/>
              <a:t>16</a:t>
            </a:fld>
            <a:r>
              <a:rPr lang="en-AU" dirty="0" smtClean="0">
                <a:solidFill>
                  <a:srgbClr val="FFFFFF"/>
                </a:solidFill>
              </a:rPr>
              <a:t>  |</a:t>
            </a:r>
            <a:endParaRPr lang="en-AU" dirty="0">
              <a:solidFill>
                <a:srgbClr val="FFFFFF"/>
              </a:solidFill>
            </a:endParaRPr>
          </a:p>
        </p:txBody>
      </p:sp>
      <p:sp>
        <p:nvSpPr>
          <p:cNvPr id="11" name="Right Arrow 10"/>
          <p:cNvSpPr/>
          <p:nvPr/>
        </p:nvSpPr>
        <p:spPr>
          <a:xfrm>
            <a:off x="8244408" y="4869160"/>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Soil Organic Matter</a:t>
            </a:r>
            <a:endParaRPr lang="en-AU" dirty="0"/>
          </a:p>
        </p:txBody>
      </p:sp>
      <p:sp>
        <p:nvSpPr>
          <p:cNvPr id="5" name="Text Placeholder 4"/>
          <p:cNvSpPr>
            <a:spLocks noGrp="1"/>
          </p:cNvSpPr>
          <p:nvPr>
            <p:ph type="body" idx="1"/>
          </p:nvPr>
        </p:nvSpPr>
        <p:spPr/>
        <p:txBody>
          <a:bodyPr/>
          <a:lstStyle/>
          <a:p>
            <a:r>
              <a:rPr lang="en-AU" dirty="0" smtClean="0"/>
              <a:t>Ryan Farquharson – CSIRO</a:t>
            </a:r>
            <a:endParaRPr lang="en-A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dirty="0" smtClean="0"/>
              <a:t>Soil function – what’s the end game?</a:t>
            </a:r>
            <a:endParaRPr lang="en-AU" dirty="0"/>
          </a:p>
        </p:txBody>
      </p:sp>
      <p:sp>
        <p:nvSpPr>
          <p:cNvPr id="5" name="Content Placeholder 4"/>
          <p:cNvSpPr>
            <a:spLocks noGrp="1"/>
          </p:cNvSpPr>
          <p:nvPr>
            <p:ph idx="1"/>
          </p:nvPr>
        </p:nvSpPr>
        <p:spPr>
          <a:xfrm>
            <a:off x="457200" y="1340768"/>
            <a:ext cx="8229600" cy="4785395"/>
          </a:xfrm>
        </p:spPr>
        <p:txBody>
          <a:bodyPr>
            <a:normAutofit fontScale="92500" lnSpcReduction="10000"/>
          </a:bodyPr>
          <a:lstStyle/>
          <a:p>
            <a:r>
              <a:rPr lang="en-AU" dirty="0" smtClean="0"/>
              <a:t>Support plant growth – think like a plant</a:t>
            </a:r>
          </a:p>
          <a:p>
            <a:pPr lvl="1"/>
            <a:r>
              <a:rPr lang="en-AU" dirty="0" smtClean="0"/>
              <a:t>Nutrient ‘bank’</a:t>
            </a:r>
          </a:p>
          <a:p>
            <a:pPr lvl="1"/>
            <a:r>
              <a:rPr lang="en-AU" dirty="0" smtClean="0"/>
              <a:t>Water storage</a:t>
            </a:r>
          </a:p>
          <a:p>
            <a:pPr lvl="1"/>
            <a:r>
              <a:rPr lang="en-AU" dirty="0" smtClean="0"/>
              <a:t>Structure</a:t>
            </a:r>
          </a:p>
          <a:p>
            <a:r>
              <a:rPr lang="en-AU" dirty="0" smtClean="0"/>
              <a:t>Store more (or lose less) soil carbon – think like a carbon containing molecule</a:t>
            </a:r>
          </a:p>
          <a:p>
            <a:pPr lvl="1"/>
            <a:r>
              <a:rPr lang="en-AU" dirty="0" smtClean="0"/>
              <a:t>Protection from agents of decomposition</a:t>
            </a:r>
          </a:p>
          <a:p>
            <a:pPr lvl="2"/>
            <a:r>
              <a:rPr lang="en-AU" dirty="0" smtClean="0"/>
              <a:t>Biological; Physical; Chemical</a:t>
            </a:r>
          </a:p>
          <a:p>
            <a:r>
              <a:rPr lang="en-AU" dirty="0" smtClean="0"/>
              <a:t>Others?</a:t>
            </a:r>
          </a:p>
          <a:p>
            <a:pPr lvl="1"/>
            <a:r>
              <a:rPr lang="en-AU" dirty="0" smtClean="0"/>
              <a:t>Water quality….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Soil Organic Matter</a:t>
            </a:r>
            <a:endParaRPr lang="en-AU" dirty="0"/>
          </a:p>
        </p:txBody>
      </p:sp>
      <p:sp>
        <p:nvSpPr>
          <p:cNvPr id="5" name="Content Placeholder 4"/>
          <p:cNvSpPr>
            <a:spLocks noGrp="1"/>
          </p:cNvSpPr>
          <p:nvPr>
            <p:ph idx="1"/>
          </p:nvPr>
        </p:nvSpPr>
        <p:spPr>
          <a:xfrm>
            <a:off x="457200" y="1268760"/>
            <a:ext cx="8229600" cy="4968552"/>
          </a:xfrm>
        </p:spPr>
        <p:txBody>
          <a:bodyPr>
            <a:normAutofit fontScale="92500" lnSpcReduction="10000"/>
          </a:bodyPr>
          <a:lstStyle/>
          <a:p>
            <a:r>
              <a:rPr lang="en-AU" dirty="0" smtClean="0"/>
              <a:t>Once living material in the soil at various states of decay</a:t>
            </a:r>
          </a:p>
          <a:p>
            <a:r>
              <a:rPr lang="en-AU" dirty="0" smtClean="0"/>
              <a:t>Composed of carbon, nitrogen, </a:t>
            </a:r>
            <a:r>
              <a:rPr lang="en-AU" dirty="0" err="1" smtClean="0"/>
              <a:t>sulfur</a:t>
            </a:r>
            <a:r>
              <a:rPr lang="en-AU" dirty="0" smtClean="0"/>
              <a:t>, phosphorus….</a:t>
            </a:r>
          </a:p>
          <a:p>
            <a:r>
              <a:rPr lang="en-AU" dirty="0" smtClean="0"/>
              <a:t>Different components have different:</a:t>
            </a:r>
          </a:p>
          <a:p>
            <a:pPr lvl="1"/>
            <a:r>
              <a:rPr lang="en-AU" dirty="0" smtClean="0"/>
              <a:t>chemical composition</a:t>
            </a:r>
          </a:p>
          <a:p>
            <a:pPr lvl="1"/>
            <a:r>
              <a:rPr lang="en-AU" dirty="0" smtClean="0"/>
              <a:t>stability/residence times</a:t>
            </a:r>
          </a:p>
          <a:p>
            <a:pPr lvl="1"/>
            <a:r>
              <a:rPr lang="en-AU" dirty="0" smtClean="0"/>
              <a:t>functions in the soil</a:t>
            </a:r>
          </a:p>
          <a:p>
            <a:r>
              <a:rPr lang="en-AU" dirty="0" smtClean="0"/>
              <a:t>Beware perverse outcomes</a:t>
            </a:r>
          </a:p>
          <a:p>
            <a:pPr lvl="1"/>
            <a:r>
              <a:rPr lang="en-AU" dirty="0" smtClean="0"/>
              <a:t>N</a:t>
            </a:r>
            <a:r>
              <a:rPr lang="en-AU" baseline="-25000" dirty="0" smtClean="0"/>
              <a:t>2</a:t>
            </a:r>
            <a:r>
              <a:rPr lang="en-AU" dirty="0" smtClean="0"/>
              <a:t>O, CH</a:t>
            </a:r>
            <a:r>
              <a:rPr lang="en-AU" baseline="-25000" dirty="0" smtClean="0"/>
              <a:t>4</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Soil compaction – Sandra </a:t>
            </a:r>
            <a:r>
              <a:rPr lang="en-AU" dirty="0" err="1" smtClean="0"/>
              <a:t>Eady</a:t>
            </a:r>
            <a:endParaRPr lang="en-AU" dirty="0"/>
          </a:p>
        </p:txBody>
      </p:sp>
      <p:sp>
        <p:nvSpPr>
          <p:cNvPr id="3" name="Content Placeholder 2"/>
          <p:cNvSpPr>
            <a:spLocks noGrp="1"/>
          </p:cNvSpPr>
          <p:nvPr>
            <p:ph idx="1"/>
          </p:nvPr>
        </p:nvSpPr>
        <p:spPr>
          <a:xfrm>
            <a:off x="358775" y="836712"/>
            <a:ext cx="8461375" cy="5112568"/>
          </a:xfrm>
        </p:spPr>
        <p:txBody>
          <a:bodyPr>
            <a:normAutofit/>
          </a:bodyPr>
          <a:lstStyle/>
          <a:p>
            <a:r>
              <a:rPr lang="en-AU" sz="2800" dirty="0" smtClean="0"/>
              <a:t>Quantifying soil compaction would encompass gathering information on types and dates of field operations, machine mass and tyre width, the surface area affected and soil characteristics (water content, bulk density, soil texture).</a:t>
            </a:r>
          </a:p>
          <a:p>
            <a:r>
              <a:rPr lang="en-AU" sz="2800" dirty="0" smtClean="0"/>
              <a:t>It is likely to need models of soil water and bulk density e.g. APSIM for soil water, COMPSOIL bulk density every 5 cm from 0 to 50 cm deep. Other models? International consistency?</a:t>
            </a:r>
          </a:p>
          <a:p>
            <a:r>
              <a:rPr lang="en-AU" sz="2800" dirty="0" smtClean="0"/>
              <a:t>It could be regionalised using GIS layers for key data.</a:t>
            </a:r>
            <a:endParaRPr lang="en-AU" sz="2800" dirty="0"/>
          </a:p>
        </p:txBody>
      </p:sp>
      <p:sp>
        <p:nvSpPr>
          <p:cNvPr id="4" name="Footer Placeholder 3"/>
          <p:cNvSpPr>
            <a:spLocks noGrp="1"/>
          </p:cNvSpPr>
          <p:nvPr>
            <p:ph type="ftr" sz="quarter" idx="11"/>
          </p:nvPr>
        </p:nvSpPr>
        <p:spPr/>
        <p:txBody>
          <a:bodyPr/>
          <a:lstStyle/>
          <a:p>
            <a:r>
              <a:rPr lang="en-AU" dirty="0" smtClean="0"/>
              <a:t>Presentation title  |  Presenter name</a:t>
            </a:r>
            <a:endParaRPr lang="en-AU" dirty="0"/>
          </a:p>
        </p:txBody>
      </p:sp>
      <p:sp>
        <p:nvSpPr>
          <p:cNvPr id="5" name="Slide Number Placeholder 4"/>
          <p:cNvSpPr>
            <a:spLocks noGrp="1"/>
          </p:cNvSpPr>
          <p:nvPr>
            <p:ph type="sldNum" sz="quarter" idx="4"/>
          </p:nvPr>
        </p:nvSpPr>
        <p:spPr/>
        <p:txBody>
          <a:bodyPr/>
          <a:lstStyle/>
          <a:p>
            <a:fld id="{2ABE124A-B5C5-46E0-B944-45307B126769}" type="slidenum">
              <a:rPr lang="en-AU" smtClean="0"/>
              <a:pPr/>
              <a:t>2</a:t>
            </a:fld>
            <a:r>
              <a:rPr lang="en-AU" dirty="0" smtClean="0"/>
              <a:t>  |</a:t>
            </a:r>
            <a:endParaRPr lang="en-AU" dirty="0"/>
          </a:p>
        </p:txBody>
      </p:sp>
      <p:sp>
        <p:nvSpPr>
          <p:cNvPr id="6" name="TextBox 5"/>
          <p:cNvSpPr txBox="1"/>
          <p:nvPr/>
        </p:nvSpPr>
        <p:spPr>
          <a:xfrm>
            <a:off x="35496" y="6165304"/>
            <a:ext cx="7920880" cy="246221"/>
          </a:xfrm>
          <a:prstGeom prst="rect">
            <a:avLst/>
          </a:prstGeom>
          <a:noFill/>
        </p:spPr>
        <p:txBody>
          <a:bodyPr wrap="square" rtlCol="0">
            <a:spAutoFit/>
          </a:bodyPr>
          <a:lstStyle/>
          <a:p>
            <a:r>
              <a:rPr lang="en-AU" sz="1000" dirty="0" smtClean="0"/>
              <a:t>Source: Garrigues et al. 2013. Development of a soil compaction indicator in life cycle assessment. International J Life Cycle Assessment 18:1316.</a:t>
            </a:r>
            <a:endParaRPr lang="en-AU" sz="1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Functions of organic matter in soil</a:t>
            </a:r>
            <a:endParaRPr lang="en-AU" dirty="0"/>
          </a:p>
        </p:txBody>
      </p:sp>
      <p:sp>
        <p:nvSpPr>
          <p:cNvPr id="5" name="Content Placeholder 4"/>
          <p:cNvSpPr>
            <a:spLocks noGrp="1"/>
          </p:cNvSpPr>
          <p:nvPr>
            <p:ph idx="1"/>
          </p:nvPr>
        </p:nvSpPr>
        <p:spPr>
          <a:xfrm>
            <a:off x="457200" y="1340768"/>
            <a:ext cx="8229600" cy="4525963"/>
          </a:xfrm>
        </p:spPr>
        <p:txBody>
          <a:bodyPr>
            <a:normAutofit fontScale="77500" lnSpcReduction="20000"/>
          </a:bodyPr>
          <a:lstStyle/>
          <a:p>
            <a:r>
              <a:rPr lang="en-AU" dirty="0" smtClean="0"/>
              <a:t>Biological</a:t>
            </a:r>
          </a:p>
          <a:p>
            <a:pPr lvl="1"/>
            <a:r>
              <a:rPr lang="en-AU" dirty="0" smtClean="0"/>
              <a:t>Energy source for microbes</a:t>
            </a:r>
          </a:p>
          <a:p>
            <a:pPr lvl="1"/>
            <a:r>
              <a:rPr lang="en-AU" dirty="0" smtClean="0"/>
              <a:t>Nutrient source microbes</a:t>
            </a:r>
          </a:p>
          <a:p>
            <a:pPr lvl="1"/>
            <a:r>
              <a:rPr lang="en-AU" dirty="0" smtClean="0"/>
              <a:t>Habitat</a:t>
            </a:r>
          </a:p>
          <a:p>
            <a:r>
              <a:rPr lang="en-AU" dirty="0" smtClean="0"/>
              <a:t>Physical functions</a:t>
            </a:r>
          </a:p>
          <a:p>
            <a:pPr lvl="1"/>
            <a:r>
              <a:rPr lang="en-AU" dirty="0" smtClean="0"/>
              <a:t>Structural stability</a:t>
            </a:r>
          </a:p>
          <a:p>
            <a:pPr lvl="1"/>
            <a:r>
              <a:rPr lang="en-AU" dirty="0" smtClean="0"/>
              <a:t>Water dynamics – water retention </a:t>
            </a:r>
            <a:r>
              <a:rPr lang="en-AU" smtClean="0"/>
              <a:t>and infiltration</a:t>
            </a:r>
            <a:endParaRPr lang="en-AU" dirty="0" smtClean="0"/>
          </a:p>
          <a:p>
            <a:pPr lvl="1"/>
            <a:r>
              <a:rPr lang="en-AU" dirty="0" smtClean="0"/>
              <a:t>Thermal properties</a:t>
            </a:r>
          </a:p>
          <a:p>
            <a:r>
              <a:rPr lang="en-AU" dirty="0" smtClean="0"/>
              <a:t>Chemical functions</a:t>
            </a:r>
          </a:p>
          <a:p>
            <a:pPr lvl="1"/>
            <a:r>
              <a:rPr lang="en-AU" dirty="0" err="1" smtClean="0"/>
              <a:t>Cation</a:t>
            </a:r>
            <a:r>
              <a:rPr lang="en-AU" dirty="0" smtClean="0"/>
              <a:t> exchange capacity</a:t>
            </a:r>
          </a:p>
          <a:p>
            <a:pPr lvl="1"/>
            <a:r>
              <a:rPr lang="en-AU" dirty="0" smtClean="0"/>
              <a:t>pH buffering</a:t>
            </a:r>
          </a:p>
          <a:p>
            <a:pPr lvl="1"/>
            <a:r>
              <a:rPr lang="en-AU" dirty="0" err="1" smtClean="0"/>
              <a:t>Complexation</a:t>
            </a:r>
            <a:r>
              <a:rPr lang="en-AU" dirty="0" smtClean="0"/>
              <a:t> of </a:t>
            </a:r>
            <a:r>
              <a:rPr lang="en-AU" dirty="0" err="1" smtClean="0"/>
              <a:t>cations</a:t>
            </a:r>
            <a:endParaRPr lang="en-AU" dirty="0"/>
          </a:p>
        </p:txBody>
      </p:sp>
      <p:sp>
        <p:nvSpPr>
          <p:cNvPr id="6" name="TextBox 5"/>
          <p:cNvSpPr txBox="1"/>
          <p:nvPr/>
        </p:nvSpPr>
        <p:spPr>
          <a:xfrm>
            <a:off x="539552" y="5867980"/>
            <a:ext cx="7992888" cy="646331"/>
          </a:xfrm>
          <a:prstGeom prst="rect">
            <a:avLst/>
          </a:prstGeom>
          <a:noFill/>
        </p:spPr>
        <p:txBody>
          <a:bodyPr wrap="square" rtlCol="0">
            <a:spAutoFit/>
          </a:bodyPr>
          <a:lstStyle/>
          <a:p>
            <a:r>
              <a:rPr lang="en-AU" dirty="0" smtClean="0">
                <a:solidFill>
                  <a:prstClr val="black"/>
                </a:solidFill>
              </a:rPr>
              <a:t>NOTE: functionality is soil type specific, and different components of SOM have different functionality.</a:t>
            </a:r>
            <a:endParaRPr lang="en-AU" dirty="0">
              <a:solidFill>
                <a:prstClr val="black"/>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Quantification of SOM</a:t>
            </a:r>
            <a:endParaRPr lang="en-AU" dirty="0"/>
          </a:p>
        </p:txBody>
      </p:sp>
      <p:sp>
        <p:nvSpPr>
          <p:cNvPr id="3" name="Content Placeholder 2"/>
          <p:cNvSpPr>
            <a:spLocks noGrp="1"/>
          </p:cNvSpPr>
          <p:nvPr>
            <p:ph idx="1"/>
          </p:nvPr>
        </p:nvSpPr>
        <p:spPr>
          <a:xfrm>
            <a:off x="457200" y="1340768"/>
            <a:ext cx="8229600" cy="2016224"/>
          </a:xfrm>
        </p:spPr>
        <p:txBody>
          <a:bodyPr>
            <a:normAutofit fontScale="92500" lnSpcReduction="10000"/>
          </a:bodyPr>
          <a:lstStyle/>
          <a:p>
            <a:r>
              <a:rPr lang="en-AU" dirty="0" smtClean="0"/>
              <a:t>TC, TOC, Fractions</a:t>
            </a:r>
          </a:p>
          <a:p>
            <a:r>
              <a:rPr lang="en-AU" dirty="0" smtClean="0"/>
              <a:t>Physical fractionation, IR-PLS estimates</a:t>
            </a:r>
          </a:p>
          <a:p>
            <a:r>
              <a:rPr lang="en-AU" dirty="0" smtClean="0"/>
              <a:t>Spatial modelling</a:t>
            </a:r>
          </a:p>
          <a:p>
            <a:r>
              <a:rPr lang="en-AU" dirty="0" smtClean="0"/>
              <a:t>Isotopic techniques</a:t>
            </a:r>
            <a:endParaRPr lang="en-AU" dirty="0"/>
          </a:p>
        </p:txBody>
      </p:sp>
      <p:sp>
        <p:nvSpPr>
          <p:cNvPr id="4" name="Title 1"/>
          <p:cNvSpPr txBox="1">
            <a:spLocks/>
          </p:cNvSpPr>
          <p:nvPr/>
        </p:nvSpPr>
        <p:spPr>
          <a:xfrm>
            <a:off x="457200" y="3284984"/>
            <a:ext cx="8229600" cy="1143000"/>
          </a:xfrm>
          <a:prstGeom prst="rect">
            <a:avLst/>
          </a:prstGeom>
        </p:spPr>
        <p:txBody>
          <a:bodyPr vert="horz" lIns="91440" tIns="45720" rIns="91440" bIns="45720" rtlCol="0" anchor="ctr">
            <a:normAutofit/>
          </a:bodyPr>
          <a:lstStyle/>
          <a:p>
            <a:pPr algn="ctr">
              <a:spcBef>
                <a:spcPct val="0"/>
              </a:spcBef>
              <a:defRPr/>
            </a:pPr>
            <a:r>
              <a:rPr lang="en-AU" sz="4400" dirty="0" smtClean="0">
                <a:solidFill>
                  <a:prstClr val="black"/>
                </a:solidFill>
              </a:rPr>
              <a:t>Quantification of SOM function</a:t>
            </a:r>
            <a:endParaRPr lang="en-AU" sz="4400" dirty="0">
              <a:solidFill>
                <a:prstClr val="black"/>
              </a:solidFill>
            </a:endParaRPr>
          </a:p>
        </p:txBody>
      </p:sp>
      <p:sp>
        <p:nvSpPr>
          <p:cNvPr id="5" name="Content Placeholder 2"/>
          <p:cNvSpPr txBox="1">
            <a:spLocks/>
          </p:cNvSpPr>
          <p:nvPr/>
        </p:nvSpPr>
        <p:spPr>
          <a:xfrm>
            <a:off x="457200" y="4437112"/>
            <a:ext cx="8229600" cy="1944216"/>
          </a:xfrm>
          <a:prstGeom prst="rect">
            <a:avLst/>
          </a:prstGeom>
        </p:spPr>
        <p:txBody>
          <a:bodyPr vert="horz" lIns="91440" tIns="45720" rIns="91440" bIns="45720" rtlCol="0">
            <a:normAutofit fontScale="77500" lnSpcReduction="20000"/>
          </a:bodyPr>
          <a:lstStyle/>
          <a:p>
            <a:pPr marL="342900" indent="-342900">
              <a:spcBef>
                <a:spcPct val="20000"/>
              </a:spcBef>
              <a:buFont typeface="Arial" pitchFamily="34" charset="0"/>
              <a:buChar char="•"/>
              <a:defRPr/>
            </a:pPr>
            <a:r>
              <a:rPr lang="en-AU" sz="3200" dirty="0" smtClean="0">
                <a:solidFill>
                  <a:prstClr val="black"/>
                </a:solidFill>
              </a:rPr>
              <a:t>Not well developed</a:t>
            </a:r>
          </a:p>
          <a:p>
            <a:pPr marL="800100" lvl="1" indent="-342900">
              <a:spcBef>
                <a:spcPct val="20000"/>
              </a:spcBef>
              <a:buFont typeface="Arial" pitchFamily="34" charset="0"/>
              <a:buChar char="•"/>
              <a:defRPr/>
            </a:pPr>
            <a:r>
              <a:rPr lang="en-AU" sz="3200" dirty="0" smtClean="0">
                <a:solidFill>
                  <a:prstClr val="black"/>
                </a:solidFill>
              </a:rPr>
              <a:t>Use of OC in </a:t>
            </a:r>
            <a:r>
              <a:rPr lang="en-AU" sz="3200" dirty="0" err="1" smtClean="0">
                <a:solidFill>
                  <a:prstClr val="black"/>
                </a:solidFill>
              </a:rPr>
              <a:t>pedotransfer</a:t>
            </a:r>
            <a:r>
              <a:rPr lang="en-AU" sz="3200" dirty="0" smtClean="0">
                <a:solidFill>
                  <a:prstClr val="black"/>
                </a:solidFill>
              </a:rPr>
              <a:t> functions for water holding capacity</a:t>
            </a:r>
          </a:p>
          <a:p>
            <a:pPr marL="800100" lvl="1" indent="-342900">
              <a:spcBef>
                <a:spcPct val="20000"/>
              </a:spcBef>
              <a:buFont typeface="Arial" pitchFamily="34" charset="0"/>
              <a:buChar char="•"/>
              <a:defRPr/>
            </a:pPr>
            <a:r>
              <a:rPr lang="en-AU" sz="3200" dirty="0" smtClean="0">
                <a:solidFill>
                  <a:prstClr val="black"/>
                </a:solidFill>
              </a:rPr>
              <a:t>Elemental stoichiometry and nutrient (N) availability</a:t>
            </a:r>
          </a:p>
          <a:p>
            <a:pPr marL="342900" indent="-342900">
              <a:spcBef>
                <a:spcPct val="20000"/>
              </a:spcBef>
              <a:buFont typeface="Arial" pitchFamily="34" charset="0"/>
              <a:buChar char="•"/>
              <a:defRPr/>
            </a:pPr>
            <a:r>
              <a:rPr lang="en-AU" sz="3200" dirty="0" smtClean="0">
                <a:solidFill>
                  <a:prstClr val="black"/>
                </a:solidFill>
              </a:rPr>
              <a:t>More work needed…</a:t>
            </a:r>
            <a:endParaRPr lang="en-AU" sz="3200" dirty="0">
              <a:solidFill>
                <a:prstClr val="black"/>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Modelling SOC</a:t>
            </a:r>
            <a:endParaRPr lang="en-AU" dirty="0"/>
          </a:p>
        </p:txBody>
      </p:sp>
      <p:sp>
        <p:nvSpPr>
          <p:cNvPr id="5" name="Text Placeholder 4"/>
          <p:cNvSpPr>
            <a:spLocks noGrp="1"/>
          </p:cNvSpPr>
          <p:nvPr>
            <p:ph type="body" idx="1"/>
          </p:nvPr>
        </p:nvSpPr>
        <p:spPr/>
        <p:txBody>
          <a:bodyPr/>
          <a:lstStyle/>
          <a:p>
            <a:r>
              <a:rPr lang="en-AU" dirty="0" smtClean="0"/>
              <a:t>Ryan Farquharson - CSIRO</a:t>
            </a:r>
            <a:endParaRPr lang="en-A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6632"/>
            <a:ext cx="8229600" cy="1143000"/>
          </a:xfrm>
        </p:spPr>
        <p:txBody>
          <a:bodyPr/>
          <a:lstStyle/>
          <a:p>
            <a:r>
              <a:rPr lang="en-AU" dirty="0" smtClean="0"/>
              <a:t>Soil Organic Matter Recap</a:t>
            </a:r>
            <a:endParaRPr lang="en-AU" dirty="0"/>
          </a:p>
        </p:txBody>
      </p:sp>
      <p:sp>
        <p:nvSpPr>
          <p:cNvPr id="5" name="Content Placeholder 4"/>
          <p:cNvSpPr>
            <a:spLocks noGrp="1"/>
          </p:cNvSpPr>
          <p:nvPr>
            <p:ph idx="1"/>
          </p:nvPr>
        </p:nvSpPr>
        <p:spPr>
          <a:xfrm>
            <a:off x="457200" y="1268760"/>
            <a:ext cx="8229600" cy="4968552"/>
          </a:xfrm>
        </p:spPr>
        <p:txBody>
          <a:bodyPr>
            <a:normAutofit fontScale="85000" lnSpcReduction="20000"/>
          </a:bodyPr>
          <a:lstStyle/>
          <a:p>
            <a:r>
              <a:rPr lang="en-AU" dirty="0" smtClean="0"/>
              <a:t>SOM composed of a range of materials</a:t>
            </a:r>
          </a:p>
          <a:p>
            <a:r>
              <a:rPr lang="en-AU" dirty="0" smtClean="0"/>
              <a:t>Components have different residence times </a:t>
            </a:r>
            <a:r>
              <a:rPr lang="en-AU" sz="2400" dirty="0" smtClean="0"/>
              <a:t>(hours to </a:t>
            </a:r>
            <a:r>
              <a:rPr lang="en-AU" sz="2400" dirty="0" err="1" smtClean="0"/>
              <a:t>millenia</a:t>
            </a:r>
            <a:r>
              <a:rPr lang="en-AU" sz="2400" dirty="0" smtClean="0"/>
              <a:t>)</a:t>
            </a:r>
            <a:r>
              <a:rPr lang="en-AU" dirty="0" smtClean="0"/>
              <a:t> and functions:</a:t>
            </a:r>
          </a:p>
          <a:p>
            <a:pPr lvl="1"/>
            <a:r>
              <a:rPr lang="en-AU" dirty="0" smtClean="0"/>
              <a:t>Biological (energy and nutrient source)</a:t>
            </a:r>
          </a:p>
          <a:p>
            <a:pPr lvl="1"/>
            <a:r>
              <a:rPr lang="en-AU" dirty="0" smtClean="0"/>
              <a:t>Physical (structure, water, thermal)</a:t>
            </a:r>
          </a:p>
          <a:p>
            <a:pPr lvl="1"/>
            <a:r>
              <a:rPr lang="en-AU" dirty="0" smtClean="0"/>
              <a:t>Chemical  (pH buffering, </a:t>
            </a:r>
            <a:r>
              <a:rPr lang="en-AU" dirty="0" err="1" smtClean="0"/>
              <a:t>cation</a:t>
            </a:r>
            <a:r>
              <a:rPr lang="en-AU" dirty="0" smtClean="0"/>
              <a:t> exchange)</a:t>
            </a:r>
          </a:p>
          <a:p>
            <a:r>
              <a:rPr lang="en-AU" dirty="0" smtClean="0"/>
              <a:t>Function is soil type dependent</a:t>
            </a:r>
          </a:p>
          <a:p>
            <a:r>
              <a:rPr lang="en-AU" dirty="0" err="1" smtClean="0"/>
              <a:t>Qunatification</a:t>
            </a:r>
            <a:r>
              <a:rPr lang="en-AU" dirty="0" smtClean="0"/>
              <a:t> of SOM: </a:t>
            </a:r>
          </a:p>
          <a:p>
            <a:pPr lvl="1"/>
            <a:r>
              <a:rPr lang="en-AU" dirty="0" smtClean="0"/>
              <a:t>TOC, fractionation, IR estimates, isotopes, spatial modelling</a:t>
            </a:r>
          </a:p>
          <a:p>
            <a:r>
              <a:rPr lang="en-AU" dirty="0" smtClean="0"/>
              <a:t>Quantification of SOM function:  </a:t>
            </a:r>
          </a:p>
          <a:p>
            <a:pPr lvl="1"/>
            <a:r>
              <a:rPr lang="en-AU" dirty="0" smtClean="0"/>
              <a:t>Water holding, nutrient availability</a:t>
            </a:r>
          </a:p>
          <a:p>
            <a:pPr lvl="1"/>
            <a:r>
              <a:rPr lang="en-AU" dirty="0" smtClean="0"/>
              <a:t>Needs more work</a:t>
            </a:r>
            <a:endParaRPr lang="en-A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624"/>
            <a:ext cx="8229600" cy="1143000"/>
          </a:xfrm>
        </p:spPr>
        <p:txBody>
          <a:bodyPr/>
          <a:lstStyle/>
          <a:p>
            <a:r>
              <a:rPr lang="en-AU" dirty="0" smtClean="0"/>
              <a:t>Compartment models</a:t>
            </a:r>
            <a:endParaRPr lang="en-AU" dirty="0"/>
          </a:p>
        </p:txBody>
      </p:sp>
      <p:sp>
        <p:nvSpPr>
          <p:cNvPr id="5" name="Content Placeholder 4"/>
          <p:cNvSpPr>
            <a:spLocks noGrp="1"/>
          </p:cNvSpPr>
          <p:nvPr>
            <p:ph idx="1"/>
          </p:nvPr>
        </p:nvSpPr>
        <p:spPr>
          <a:xfrm>
            <a:off x="457200" y="1279301"/>
            <a:ext cx="8229600" cy="4525963"/>
          </a:xfrm>
        </p:spPr>
        <p:txBody>
          <a:bodyPr>
            <a:normAutofit fontScale="77500" lnSpcReduction="20000"/>
          </a:bodyPr>
          <a:lstStyle/>
          <a:p>
            <a:r>
              <a:rPr lang="en-AU" dirty="0" smtClean="0"/>
              <a:t>Process based (inputs and losses) for a point in space</a:t>
            </a:r>
          </a:p>
          <a:p>
            <a:r>
              <a:rPr lang="en-AU" dirty="0" smtClean="0"/>
              <a:t>Division of OM into compartments</a:t>
            </a:r>
          </a:p>
          <a:p>
            <a:pPr lvl="1"/>
            <a:r>
              <a:rPr lang="en-AU" dirty="0" smtClean="0"/>
              <a:t>Each compartment or ‘pool’ has an inherent decay rate modified by water</a:t>
            </a:r>
            <a:r>
              <a:rPr lang="en-AU" dirty="0"/>
              <a:t> </a:t>
            </a:r>
            <a:r>
              <a:rPr lang="en-AU" dirty="0" smtClean="0"/>
              <a:t>and temperature</a:t>
            </a:r>
          </a:p>
          <a:p>
            <a:r>
              <a:rPr lang="en-AU" dirty="0" smtClean="0"/>
              <a:t>Assumptions made on microbial efficiency, stoichiometry, protection mechanisms</a:t>
            </a:r>
          </a:p>
          <a:p>
            <a:r>
              <a:rPr lang="en-AU" dirty="0" smtClean="0"/>
              <a:t>Plant production, soil parameters, climate data</a:t>
            </a:r>
          </a:p>
          <a:p>
            <a:r>
              <a:rPr lang="en-AU" dirty="0" smtClean="0"/>
              <a:t>Measured fractions </a:t>
            </a:r>
            <a:r>
              <a:rPr lang="en-AU" dirty="0" err="1" smtClean="0"/>
              <a:t>vs</a:t>
            </a:r>
            <a:r>
              <a:rPr lang="en-AU" dirty="0" smtClean="0"/>
              <a:t> conceptual pools</a:t>
            </a:r>
          </a:p>
          <a:p>
            <a:pPr lvl="1"/>
            <a:r>
              <a:rPr lang="en-AU" dirty="0" smtClean="0"/>
              <a:t>Initialisation</a:t>
            </a:r>
          </a:p>
          <a:p>
            <a:pPr lvl="1"/>
            <a:endParaRPr lang="en-AU" dirty="0" smtClean="0"/>
          </a:p>
          <a:p>
            <a:r>
              <a:rPr lang="en-AU" dirty="0" smtClean="0"/>
              <a:t>No functional feedbacks </a:t>
            </a:r>
          </a:p>
          <a:p>
            <a:pPr lvl="1"/>
            <a:r>
              <a:rPr lang="en-AU" dirty="0" smtClean="0"/>
              <a:t>e.g. SOM on water holding capacity and hence productivity</a:t>
            </a:r>
            <a:endParaRPr lang="en-A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79512" y="260648"/>
            <a:ext cx="8784976" cy="935038"/>
          </a:xfrm>
          <a:prstGeom prst="rect">
            <a:avLst/>
          </a:prstGeom>
        </p:spPr>
        <p:txBody>
          <a:bodyPr/>
          <a:lstStyle/>
          <a:p>
            <a:pPr algn="ctr">
              <a:spcBef>
                <a:spcPct val="0"/>
              </a:spcBef>
              <a:defRPr/>
            </a:pPr>
            <a:r>
              <a:rPr lang="en-US" sz="3600" dirty="0" err="1" smtClean="0">
                <a:solidFill>
                  <a:prstClr val="black"/>
                </a:solidFill>
              </a:rPr>
              <a:t>Modelling</a:t>
            </a:r>
            <a:r>
              <a:rPr lang="en-US" sz="3600" dirty="0" smtClean="0">
                <a:solidFill>
                  <a:prstClr val="black"/>
                </a:solidFill>
              </a:rPr>
              <a:t> soil organic carbon – </a:t>
            </a:r>
            <a:r>
              <a:rPr lang="en-US" sz="3600" dirty="0" err="1" smtClean="0">
                <a:solidFill>
                  <a:prstClr val="black"/>
                </a:solidFill>
              </a:rPr>
              <a:t>RothC</a:t>
            </a:r>
            <a:r>
              <a:rPr lang="en-US" sz="3600" dirty="0" smtClean="0">
                <a:solidFill>
                  <a:prstClr val="black"/>
                </a:solidFill>
              </a:rPr>
              <a:t>  model</a:t>
            </a:r>
            <a:endParaRPr lang="en-AU" sz="3600" dirty="0">
              <a:solidFill>
                <a:prstClr val="black"/>
              </a:solidFill>
            </a:endParaRPr>
          </a:p>
        </p:txBody>
      </p:sp>
      <p:grpSp>
        <p:nvGrpSpPr>
          <p:cNvPr id="5" name="Group 3"/>
          <p:cNvGrpSpPr>
            <a:grpSpLocks/>
          </p:cNvGrpSpPr>
          <p:nvPr/>
        </p:nvGrpSpPr>
        <p:grpSpPr bwMode="auto">
          <a:xfrm>
            <a:off x="536575" y="1946052"/>
            <a:ext cx="2443163" cy="1247775"/>
            <a:chOff x="338" y="2171"/>
            <a:chExt cx="1539" cy="786"/>
          </a:xfrm>
        </p:grpSpPr>
        <p:sp>
          <p:nvSpPr>
            <p:cNvPr id="6" name="Rectangle 4"/>
            <p:cNvSpPr>
              <a:spLocks noChangeArrowheads="1"/>
            </p:cNvSpPr>
            <p:nvPr/>
          </p:nvSpPr>
          <p:spPr bwMode="auto">
            <a:xfrm>
              <a:off x="1381" y="2171"/>
              <a:ext cx="496" cy="225"/>
            </a:xfrm>
            <a:prstGeom prst="rect">
              <a:avLst/>
            </a:prstGeom>
            <a:solidFill>
              <a:srgbClr val="FF9966"/>
            </a:solidFill>
            <a:ln w="9525">
              <a:solidFill>
                <a:schemeClr val="bg2"/>
              </a:solidFill>
              <a:miter lim="800000"/>
              <a:headEnd/>
              <a:tailEnd/>
            </a:ln>
            <a:effectLst/>
          </p:spPr>
          <p:txBody>
            <a:bodyPr wrap="none" anchor="ctr"/>
            <a:lstStyle/>
            <a:p>
              <a:pPr algn="ctr"/>
              <a:r>
                <a:rPr lang="en-US">
                  <a:solidFill>
                    <a:prstClr val="black"/>
                  </a:solidFill>
                  <a:latin typeface="Arial Unicode MS" pitchFamily="34" charset="-128"/>
                </a:rPr>
                <a:t>DPM</a:t>
              </a:r>
              <a:endParaRPr lang="en-AU">
                <a:solidFill>
                  <a:prstClr val="black"/>
                </a:solidFill>
                <a:latin typeface="Arial Unicode MS" pitchFamily="34" charset="-128"/>
              </a:endParaRPr>
            </a:p>
          </p:txBody>
        </p:sp>
        <p:sp>
          <p:nvSpPr>
            <p:cNvPr id="7" name="Rectangle 5"/>
            <p:cNvSpPr>
              <a:spLocks noChangeArrowheads="1"/>
            </p:cNvSpPr>
            <p:nvPr/>
          </p:nvSpPr>
          <p:spPr bwMode="auto">
            <a:xfrm>
              <a:off x="1381" y="2732"/>
              <a:ext cx="496" cy="225"/>
            </a:xfrm>
            <a:prstGeom prst="rect">
              <a:avLst/>
            </a:prstGeom>
            <a:solidFill>
              <a:srgbClr val="FF66CC"/>
            </a:solidFill>
            <a:ln w="9525">
              <a:solidFill>
                <a:schemeClr val="bg2"/>
              </a:solidFill>
              <a:miter lim="800000"/>
              <a:headEnd/>
              <a:tailEnd/>
            </a:ln>
            <a:effectLst/>
          </p:spPr>
          <p:txBody>
            <a:bodyPr wrap="none" anchor="ctr"/>
            <a:lstStyle/>
            <a:p>
              <a:pPr algn="ctr"/>
              <a:r>
                <a:rPr lang="en-US" dirty="0">
                  <a:solidFill>
                    <a:prstClr val="black"/>
                  </a:solidFill>
                  <a:latin typeface="Arial Unicode MS" pitchFamily="34" charset="-128"/>
                </a:rPr>
                <a:t>RPM</a:t>
              </a:r>
              <a:endParaRPr lang="en-AU" dirty="0">
                <a:solidFill>
                  <a:prstClr val="black"/>
                </a:solidFill>
                <a:latin typeface="Arial Unicode MS" pitchFamily="34" charset="-128"/>
              </a:endParaRPr>
            </a:p>
          </p:txBody>
        </p:sp>
        <p:sp>
          <p:nvSpPr>
            <p:cNvPr id="8" name="Line 6"/>
            <p:cNvSpPr>
              <a:spLocks noChangeShapeType="1"/>
            </p:cNvSpPr>
            <p:nvPr/>
          </p:nvSpPr>
          <p:spPr bwMode="auto">
            <a:xfrm>
              <a:off x="834" y="2564"/>
              <a:ext cx="298" cy="0"/>
            </a:xfrm>
            <a:prstGeom prst="line">
              <a:avLst/>
            </a:prstGeom>
            <a:noFill/>
            <a:ln w="28575">
              <a:solidFill>
                <a:schemeClr val="tx1"/>
              </a:solidFill>
              <a:round/>
              <a:headEnd/>
              <a:tailEnd/>
            </a:ln>
            <a:effectLst/>
          </p:spPr>
          <p:txBody>
            <a:bodyPr/>
            <a:lstStyle/>
            <a:p>
              <a:endParaRPr lang="en-AU">
                <a:solidFill>
                  <a:prstClr val="black"/>
                </a:solidFill>
              </a:endParaRPr>
            </a:p>
          </p:txBody>
        </p:sp>
        <p:sp>
          <p:nvSpPr>
            <p:cNvPr id="9" name="Line 7"/>
            <p:cNvSpPr>
              <a:spLocks noChangeShapeType="1"/>
            </p:cNvSpPr>
            <p:nvPr/>
          </p:nvSpPr>
          <p:spPr bwMode="auto">
            <a:xfrm flipV="1">
              <a:off x="1132" y="2451"/>
              <a:ext cx="199" cy="113"/>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sp>
          <p:nvSpPr>
            <p:cNvPr id="10" name="Line 8"/>
            <p:cNvSpPr>
              <a:spLocks noChangeShapeType="1"/>
            </p:cNvSpPr>
            <p:nvPr/>
          </p:nvSpPr>
          <p:spPr bwMode="auto">
            <a:xfrm>
              <a:off x="1131" y="2563"/>
              <a:ext cx="199" cy="168"/>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sp>
          <p:nvSpPr>
            <p:cNvPr id="11" name="Text Box 9"/>
            <p:cNvSpPr txBox="1">
              <a:spLocks noChangeArrowheads="1"/>
            </p:cNvSpPr>
            <p:nvPr/>
          </p:nvSpPr>
          <p:spPr bwMode="auto">
            <a:xfrm>
              <a:off x="338" y="2312"/>
              <a:ext cx="551" cy="442"/>
            </a:xfrm>
            <a:prstGeom prst="rect">
              <a:avLst/>
            </a:prstGeom>
            <a:noFill/>
            <a:ln w="9525">
              <a:noFill/>
              <a:miter lim="800000"/>
              <a:headEnd/>
              <a:tailEnd/>
            </a:ln>
            <a:effectLst/>
          </p:spPr>
          <p:txBody>
            <a:bodyPr wrap="none">
              <a:spAutoFit/>
            </a:bodyPr>
            <a:lstStyle/>
            <a:p>
              <a:r>
                <a:rPr lang="en-US">
                  <a:solidFill>
                    <a:prstClr val="black"/>
                  </a:solidFill>
                  <a:latin typeface="Arial Unicode MS" pitchFamily="34" charset="-128"/>
                </a:rPr>
                <a:t>Plant</a:t>
              </a:r>
            </a:p>
            <a:p>
              <a:r>
                <a:rPr lang="en-US">
                  <a:solidFill>
                    <a:prstClr val="black"/>
                  </a:solidFill>
                  <a:latin typeface="Arial Unicode MS" pitchFamily="34" charset="-128"/>
                </a:rPr>
                <a:t>Inputs</a:t>
              </a:r>
              <a:endParaRPr lang="en-AU">
                <a:solidFill>
                  <a:prstClr val="black"/>
                </a:solidFill>
                <a:latin typeface="Arial Unicode MS" pitchFamily="34" charset="-128"/>
              </a:endParaRPr>
            </a:p>
          </p:txBody>
        </p:sp>
      </p:grpSp>
      <p:grpSp>
        <p:nvGrpSpPr>
          <p:cNvPr id="12" name="Group 10"/>
          <p:cNvGrpSpPr>
            <a:grpSpLocks/>
          </p:cNvGrpSpPr>
          <p:nvPr/>
        </p:nvGrpSpPr>
        <p:grpSpPr bwMode="auto">
          <a:xfrm>
            <a:off x="2143125" y="2295302"/>
            <a:ext cx="2806700" cy="1787525"/>
            <a:chOff x="1350" y="2391"/>
            <a:chExt cx="1768" cy="1126"/>
          </a:xfrm>
        </p:grpSpPr>
        <p:grpSp>
          <p:nvGrpSpPr>
            <p:cNvPr id="13" name="Group 11"/>
            <p:cNvGrpSpPr>
              <a:grpSpLocks/>
            </p:cNvGrpSpPr>
            <p:nvPr/>
          </p:nvGrpSpPr>
          <p:grpSpPr bwMode="auto">
            <a:xfrm>
              <a:off x="1927" y="2391"/>
              <a:ext cx="1191" cy="1126"/>
              <a:chOff x="1927" y="2391"/>
              <a:chExt cx="1191" cy="1126"/>
            </a:xfrm>
          </p:grpSpPr>
          <p:sp>
            <p:nvSpPr>
              <p:cNvPr id="15" name="Rectangle 12"/>
              <p:cNvSpPr>
                <a:spLocks noChangeArrowheads="1"/>
              </p:cNvSpPr>
              <p:nvPr/>
            </p:nvSpPr>
            <p:spPr bwMode="auto">
              <a:xfrm>
                <a:off x="2622" y="2732"/>
                <a:ext cx="496" cy="225"/>
              </a:xfrm>
              <a:prstGeom prst="rect">
                <a:avLst/>
              </a:prstGeom>
              <a:solidFill>
                <a:srgbClr val="66FF33"/>
              </a:solidFill>
              <a:ln w="9525">
                <a:solidFill>
                  <a:schemeClr val="bg2"/>
                </a:solidFill>
                <a:miter lim="800000"/>
                <a:headEnd/>
                <a:tailEnd/>
              </a:ln>
              <a:effectLst/>
            </p:spPr>
            <p:txBody>
              <a:bodyPr wrap="none" anchor="ctr"/>
              <a:lstStyle/>
              <a:p>
                <a:pPr algn="ctr"/>
                <a:r>
                  <a:rPr lang="en-US">
                    <a:solidFill>
                      <a:prstClr val="black"/>
                    </a:solidFill>
                    <a:latin typeface="Arial Unicode MS" pitchFamily="34" charset="-128"/>
                  </a:rPr>
                  <a:t>BIO</a:t>
                </a:r>
                <a:endParaRPr lang="en-AU">
                  <a:solidFill>
                    <a:prstClr val="black"/>
                  </a:solidFill>
                  <a:latin typeface="Arial Unicode MS" pitchFamily="34" charset="-128"/>
                </a:endParaRPr>
              </a:p>
            </p:txBody>
          </p:sp>
          <p:sp>
            <p:nvSpPr>
              <p:cNvPr id="16" name="Rectangle 13"/>
              <p:cNvSpPr>
                <a:spLocks noChangeArrowheads="1"/>
              </p:cNvSpPr>
              <p:nvPr/>
            </p:nvSpPr>
            <p:spPr bwMode="auto">
              <a:xfrm>
                <a:off x="2622" y="3293"/>
                <a:ext cx="496" cy="224"/>
              </a:xfrm>
              <a:prstGeom prst="rect">
                <a:avLst/>
              </a:prstGeom>
              <a:solidFill>
                <a:srgbClr val="FFFF66"/>
              </a:solidFill>
              <a:ln w="9525">
                <a:solidFill>
                  <a:schemeClr val="bg2"/>
                </a:solidFill>
                <a:miter lim="800000"/>
                <a:headEnd/>
                <a:tailEnd/>
              </a:ln>
              <a:effectLst/>
            </p:spPr>
            <p:txBody>
              <a:bodyPr wrap="none" anchor="ctr"/>
              <a:lstStyle/>
              <a:p>
                <a:pPr algn="ctr"/>
                <a:r>
                  <a:rPr lang="en-US">
                    <a:solidFill>
                      <a:prstClr val="black"/>
                    </a:solidFill>
                    <a:latin typeface="Arial Unicode MS" pitchFamily="34" charset="-128"/>
                  </a:rPr>
                  <a:t>HUM</a:t>
                </a:r>
                <a:endParaRPr lang="en-AU">
                  <a:solidFill>
                    <a:prstClr val="black"/>
                  </a:solidFill>
                  <a:latin typeface="Arial Unicode MS" pitchFamily="34" charset="-128"/>
                </a:endParaRPr>
              </a:p>
            </p:txBody>
          </p:sp>
          <p:sp>
            <p:nvSpPr>
              <p:cNvPr id="17" name="Text Box 14"/>
              <p:cNvSpPr txBox="1">
                <a:spLocks noChangeArrowheads="1"/>
              </p:cNvSpPr>
              <p:nvPr/>
            </p:nvSpPr>
            <p:spPr bwMode="auto">
              <a:xfrm>
                <a:off x="2603" y="2391"/>
                <a:ext cx="414" cy="250"/>
              </a:xfrm>
              <a:prstGeom prst="rect">
                <a:avLst/>
              </a:prstGeom>
              <a:noFill/>
              <a:ln w="9525">
                <a:noFill/>
                <a:miter lim="800000"/>
                <a:headEnd/>
                <a:tailEnd/>
              </a:ln>
              <a:effectLst/>
            </p:spPr>
            <p:txBody>
              <a:bodyPr wrap="none">
                <a:spAutoFit/>
              </a:bodyPr>
              <a:lstStyle/>
              <a:p>
                <a:r>
                  <a:rPr lang="en-US">
                    <a:solidFill>
                      <a:prstClr val="black"/>
                    </a:solidFill>
                    <a:latin typeface="Arial Unicode MS" pitchFamily="34" charset="-128"/>
                  </a:rPr>
                  <a:t>CO</a:t>
                </a:r>
                <a:r>
                  <a:rPr lang="en-US" baseline="-25000">
                    <a:solidFill>
                      <a:prstClr val="black"/>
                    </a:solidFill>
                    <a:latin typeface="Arial Unicode MS" pitchFamily="34" charset="-128"/>
                  </a:rPr>
                  <a:t>2</a:t>
                </a:r>
                <a:endParaRPr lang="en-AU" baseline="-25000">
                  <a:solidFill>
                    <a:prstClr val="black"/>
                  </a:solidFill>
                  <a:latin typeface="Arial Unicode MS" pitchFamily="34" charset="-128"/>
                </a:endParaRPr>
              </a:p>
            </p:txBody>
          </p:sp>
          <p:grpSp>
            <p:nvGrpSpPr>
              <p:cNvPr id="18" name="Group 17"/>
              <p:cNvGrpSpPr>
                <a:grpSpLocks/>
              </p:cNvGrpSpPr>
              <p:nvPr/>
            </p:nvGrpSpPr>
            <p:grpSpPr bwMode="auto">
              <a:xfrm>
                <a:off x="1927" y="2508"/>
                <a:ext cx="645" cy="728"/>
                <a:chOff x="1968" y="1392"/>
                <a:chExt cx="624" cy="624"/>
              </a:xfrm>
            </p:grpSpPr>
            <p:sp>
              <p:nvSpPr>
                <p:cNvPr id="19" name="Line 16"/>
                <p:cNvSpPr>
                  <a:spLocks noChangeShapeType="1"/>
                </p:cNvSpPr>
                <p:nvPr/>
              </p:nvSpPr>
              <p:spPr bwMode="auto">
                <a:xfrm>
                  <a:off x="1968" y="1680"/>
                  <a:ext cx="624" cy="0"/>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sp>
              <p:nvSpPr>
                <p:cNvPr id="20" name="Line 17"/>
                <p:cNvSpPr>
                  <a:spLocks noChangeShapeType="1"/>
                </p:cNvSpPr>
                <p:nvPr/>
              </p:nvSpPr>
              <p:spPr bwMode="auto">
                <a:xfrm flipV="1">
                  <a:off x="2304" y="1392"/>
                  <a:ext cx="288" cy="288"/>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sp>
              <p:nvSpPr>
                <p:cNvPr id="21" name="Line 18"/>
                <p:cNvSpPr>
                  <a:spLocks noChangeShapeType="1"/>
                </p:cNvSpPr>
                <p:nvPr/>
              </p:nvSpPr>
              <p:spPr bwMode="auto">
                <a:xfrm>
                  <a:off x="2304" y="1680"/>
                  <a:ext cx="288" cy="336"/>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grpSp>
        </p:grpSp>
        <p:sp>
          <p:nvSpPr>
            <p:cNvPr id="14" name="Text Box 19"/>
            <p:cNvSpPr txBox="1">
              <a:spLocks noChangeArrowheads="1"/>
            </p:cNvSpPr>
            <p:nvPr/>
          </p:nvSpPr>
          <p:spPr bwMode="auto">
            <a:xfrm>
              <a:off x="1350" y="2425"/>
              <a:ext cx="1175" cy="250"/>
            </a:xfrm>
            <a:prstGeom prst="rect">
              <a:avLst/>
            </a:prstGeom>
            <a:noFill/>
            <a:ln w="9525">
              <a:noFill/>
              <a:miter lim="800000"/>
              <a:headEnd/>
              <a:tailEnd/>
            </a:ln>
            <a:effectLst/>
          </p:spPr>
          <p:txBody>
            <a:bodyPr wrap="none">
              <a:spAutoFit/>
            </a:bodyPr>
            <a:lstStyle/>
            <a:p>
              <a:r>
                <a:rPr lang="en-US">
                  <a:solidFill>
                    <a:prstClr val="black"/>
                  </a:solidFill>
                  <a:latin typeface="Arial Unicode MS" pitchFamily="34" charset="-128"/>
                </a:rPr>
                <a:t>Decomposition</a:t>
              </a:r>
              <a:endParaRPr lang="en-AU">
                <a:solidFill>
                  <a:prstClr val="black"/>
                </a:solidFill>
                <a:latin typeface="Arial Unicode MS" pitchFamily="34" charset="-128"/>
              </a:endParaRPr>
            </a:p>
          </p:txBody>
        </p:sp>
      </p:grpSp>
      <p:grpSp>
        <p:nvGrpSpPr>
          <p:cNvPr id="22" name="Group 20"/>
          <p:cNvGrpSpPr>
            <a:grpSpLocks/>
          </p:cNvGrpSpPr>
          <p:nvPr/>
        </p:nvGrpSpPr>
        <p:grpSpPr bwMode="auto">
          <a:xfrm>
            <a:off x="3059113" y="1857152"/>
            <a:ext cx="787400" cy="533400"/>
            <a:chOff x="1968" y="1056"/>
            <a:chExt cx="480" cy="288"/>
          </a:xfrm>
        </p:grpSpPr>
        <p:sp>
          <p:nvSpPr>
            <p:cNvPr id="23" name="Line 21"/>
            <p:cNvSpPr>
              <a:spLocks noChangeShapeType="1"/>
            </p:cNvSpPr>
            <p:nvPr/>
          </p:nvSpPr>
          <p:spPr bwMode="auto">
            <a:xfrm>
              <a:off x="1968" y="1200"/>
              <a:ext cx="480" cy="0"/>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sp>
          <p:nvSpPr>
            <p:cNvPr id="24" name="Line 22"/>
            <p:cNvSpPr>
              <a:spLocks noChangeShapeType="1"/>
            </p:cNvSpPr>
            <p:nvPr/>
          </p:nvSpPr>
          <p:spPr bwMode="auto">
            <a:xfrm flipV="1">
              <a:off x="2208" y="1056"/>
              <a:ext cx="240" cy="144"/>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sp>
          <p:nvSpPr>
            <p:cNvPr id="25" name="Line 23"/>
            <p:cNvSpPr>
              <a:spLocks noChangeShapeType="1"/>
            </p:cNvSpPr>
            <p:nvPr/>
          </p:nvSpPr>
          <p:spPr bwMode="auto">
            <a:xfrm>
              <a:off x="2208" y="1200"/>
              <a:ext cx="240" cy="144"/>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grpSp>
      <p:grpSp>
        <p:nvGrpSpPr>
          <p:cNvPr id="26" name="Group 24"/>
          <p:cNvGrpSpPr>
            <a:grpSpLocks/>
          </p:cNvGrpSpPr>
          <p:nvPr/>
        </p:nvGrpSpPr>
        <p:grpSpPr bwMode="auto">
          <a:xfrm>
            <a:off x="4037013" y="2747739"/>
            <a:ext cx="3041650" cy="2019300"/>
            <a:chOff x="2543" y="1956"/>
            <a:chExt cx="1916" cy="1272"/>
          </a:xfrm>
        </p:grpSpPr>
        <p:sp>
          <p:nvSpPr>
            <p:cNvPr id="27" name="Text Box 25"/>
            <p:cNvSpPr txBox="1">
              <a:spLocks noChangeArrowheads="1"/>
            </p:cNvSpPr>
            <p:nvPr/>
          </p:nvSpPr>
          <p:spPr bwMode="auto">
            <a:xfrm>
              <a:off x="2543" y="2266"/>
              <a:ext cx="1175" cy="250"/>
            </a:xfrm>
            <a:prstGeom prst="rect">
              <a:avLst/>
            </a:prstGeom>
            <a:noFill/>
            <a:ln w="9525">
              <a:noFill/>
              <a:miter lim="800000"/>
              <a:headEnd/>
              <a:tailEnd/>
            </a:ln>
            <a:effectLst/>
          </p:spPr>
          <p:txBody>
            <a:bodyPr wrap="none">
              <a:spAutoFit/>
            </a:bodyPr>
            <a:lstStyle/>
            <a:p>
              <a:r>
                <a:rPr lang="en-US">
                  <a:solidFill>
                    <a:prstClr val="black"/>
                  </a:solidFill>
                  <a:latin typeface="Arial Unicode MS" pitchFamily="34" charset="-128"/>
                </a:rPr>
                <a:t>Decomposition</a:t>
              </a:r>
              <a:endParaRPr lang="en-AU">
                <a:solidFill>
                  <a:prstClr val="black"/>
                </a:solidFill>
                <a:latin typeface="Arial Unicode MS" pitchFamily="34" charset="-128"/>
              </a:endParaRPr>
            </a:p>
          </p:txBody>
        </p:sp>
        <p:sp>
          <p:nvSpPr>
            <p:cNvPr id="28" name="Rectangle 26"/>
            <p:cNvSpPr>
              <a:spLocks noChangeArrowheads="1"/>
            </p:cNvSpPr>
            <p:nvPr/>
          </p:nvSpPr>
          <p:spPr bwMode="auto">
            <a:xfrm>
              <a:off x="3962" y="2573"/>
              <a:ext cx="497" cy="224"/>
            </a:xfrm>
            <a:prstGeom prst="rect">
              <a:avLst/>
            </a:prstGeom>
            <a:solidFill>
              <a:srgbClr val="66FF33"/>
            </a:solidFill>
            <a:ln w="9525">
              <a:solidFill>
                <a:schemeClr val="bg2"/>
              </a:solidFill>
              <a:miter lim="800000"/>
              <a:headEnd/>
              <a:tailEnd/>
            </a:ln>
            <a:effectLst/>
          </p:spPr>
          <p:txBody>
            <a:bodyPr wrap="none" anchor="ctr"/>
            <a:lstStyle/>
            <a:p>
              <a:pPr algn="ctr"/>
              <a:r>
                <a:rPr lang="en-US">
                  <a:solidFill>
                    <a:prstClr val="black"/>
                  </a:solidFill>
                  <a:latin typeface="Arial Unicode MS" pitchFamily="34" charset="-128"/>
                </a:rPr>
                <a:t>BIO</a:t>
              </a:r>
              <a:endParaRPr lang="en-AU">
                <a:solidFill>
                  <a:prstClr val="black"/>
                </a:solidFill>
                <a:latin typeface="Arial Unicode MS" pitchFamily="34" charset="-128"/>
              </a:endParaRPr>
            </a:p>
          </p:txBody>
        </p:sp>
        <p:sp>
          <p:nvSpPr>
            <p:cNvPr id="29" name="Rectangle 27"/>
            <p:cNvSpPr>
              <a:spLocks noChangeArrowheads="1"/>
            </p:cNvSpPr>
            <p:nvPr/>
          </p:nvSpPr>
          <p:spPr bwMode="auto">
            <a:xfrm>
              <a:off x="3962" y="3004"/>
              <a:ext cx="497" cy="224"/>
            </a:xfrm>
            <a:prstGeom prst="rect">
              <a:avLst/>
            </a:prstGeom>
            <a:solidFill>
              <a:srgbClr val="FFFF66"/>
            </a:solidFill>
            <a:ln w="9525">
              <a:solidFill>
                <a:schemeClr val="bg2"/>
              </a:solidFill>
              <a:miter lim="800000"/>
              <a:headEnd/>
              <a:tailEnd/>
            </a:ln>
            <a:effectLst/>
          </p:spPr>
          <p:txBody>
            <a:bodyPr wrap="none" anchor="ctr"/>
            <a:lstStyle/>
            <a:p>
              <a:pPr algn="ctr"/>
              <a:r>
                <a:rPr lang="en-US">
                  <a:solidFill>
                    <a:prstClr val="black"/>
                  </a:solidFill>
                  <a:latin typeface="Arial Unicode MS" pitchFamily="34" charset="-128"/>
                </a:rPr>
                <a:t>HUM</a:t>
              </a:r>
              <a:endParaRPr lang="en-AU">
                <a:solidFill>
                  <a:prstClr val="black"/>
                </a:solidFill>
                <a:latin typeface="Arial Unicode MS" pitchFamily="34" charset="-128"/>
              </a:endParaRPr>
            </a:p>
          </p:txBody>
        </p:sp>
        <p:sp>
          <p:nvSpPr>
            <p:cNvPr id="30" name="Text Box 28"/>
            <p:cNvSpPr txBox="1">
              <a:spLocks noChangeArrowheads="1"/>
            </p:cNvSpPr>
            <p:nvPr/>
          </p:nvSpPr>
          <p:spPr bwMode="auto">
            <a:xfrm>
              <a:off x="3954" y="2234"/>
              <a:ext cx="414" cy="250"/>
            </a:xfrm>
            <a:prstGeom prst="rect">
              <a:avLst/>
            </a:prstGeom>
            <a:noFill/>
            <a:ln w="9525">
              <a:noFill/>
              <a:miter lim="800000"/>
              <a:headEnd/>
              <a:tailEnd/>
            </a:ln>
            <a:effectLst/>
          </p:spPr>
          <p:txBody>
            <a:bodyPr wrap="none">
              <a:spAutoFit/>
            </a:bodyPr>
            <a:lstStyle/>
            <a:p>
              <a:r>
                <a:rPr lang="en-US">
                  <a:solidFill>
                    <a:prstClr val="black"/>
                  </a:solidFill>
                  <a:latin typeface="Arial Unicode MS" pitchFamily="34" charset="-128"/>
                </a:rPr>
                <a:t>CO</a:t>
              </a:r>
              <a:r>
                <a:rPr lang="en-US" baseline="-25000">
                  <a:solidFill>
                    <a:prstClr val="black"/>
                  </a:solidFill>
                  <a:latin typeface="Arial Unicode MS" pitchFamily="34" charset="-128"/>
                </a:rPr>
                <a:t>2</a:t>
              </a:r>
              <a:endParaRPr lang="en-AU" baseline="-25000">
                <a:solidFill>
                  <a:prstClr val="black"/>
                </a:solidFill>
                <a:latin typeface="Arial Unicode MS" pitchFamily="34" charset="-128"/>
              </a:endParaRPr>
            </a:p>
          </p:txBody>
        </p:sp>
        <p:grpSp>
          <p:nvGrpSpPr>
            <p:cNvPr id="31" name="Group 29"/>
            <p:cNvGrpSpPr>
              <a:grpSpLocks/>
            </p:cNvGrpSpPr>
            <p:nvPr/>
          </p:nvGrpSpPr>
          <p:grpSpPr bwMode="auto">
            <a:xfrm>
              <a:off x="3168" y="1956"/>
              <a:ext cx="497" cy="337"/>
              <a:chOff x="1968" y="1056"/>
              <a:chExt cx="480" cy="288"/>
            </a:xfrm>
          </p:grpSpPr>
          <p:sp>
            <p:nvSpPr>
              <p:cNvPr id="36" name="Line 30"/>
              <p:cNvSpPr>
                <a:spLocks noChangeShapeType="1"/>
              </p:cNvSpPr>
              <p:nvPr/>
            </p:nvSpPr>
            <p:spPr bwMode="auto">
              <a:xfrm>
                <a:off x="1968" y="1200"/>
                <a:ext cx="480" cy="0"/>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sp>
            <p:nvSpPr>
              <p:cNvPr id="37" name="Line 31"/>
              <p:cNvSpPr>
                <a:spLocks noChangeShapeType="1"/>
              </p:cNvSpPr>
              <p:nvPr/>
            </p:nvSpPr>
            <p:spPr bwMode="auto">
              <a:xfrm flipV="1">
                <a:off x="2208" y="1056"/>
                <a:ext cx="240" cy="144"/>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sp>
            <p:nvSpPr>
              <p:cNvPr id="38" name="Line 32"/>
              <p:cNvSpPr>
                <a:spLocks noChangeShapeType="1"/>
              </p:cNvSpPr>
              <p:nvPr/>
            </p:nvSpPr>
            <p:spPr bwMode="auto">
              <a:xfrm>
                <a:off x="2208" y="1200"/>
                <a:ext cx="240" cy="144"/>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grpSp>
        <p:grpSp>
          <p:nvGrpSpPr>
            <p:cNvPr id="32" name="Group 33"/>
            <p:cNvGrpSpPr>
              <a:grpSpLocks/>
            </p:cNvGrpSpPr>
            <p:nvPr/>
          </p:nvGrpSpPr>
          <p:grpSpPr bwMode="auto">
            <a:xfrm>
              <a:off x="3218" y="2348"/>
              <a:ext cx="645" cy="730"/>
              <a:chOff x="1968" y="1392"/>
              <a:chExt cx="624" cy="624"/>
            </a:xfrm>
          </p:grpSpPr>
          <p:sp>
            <p:nvSpPr>
              <p:cNvPr id="33" name="Line 34"/>
              <p:cNvSpPr>
                <a:spLocks noChangeShapeType="1"/>
              </p:cNvSpPr>
              <p:nvPr/>
            </p:nvSpPr>
            <p:spPr bwMode="auto">
              <a:xfrm>
                <a:off x="1968" y="1680"/>
                <a:ext cx="624" cy="0"/>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sp>
            <p:nvSpPr>
              <p:cNvPr id="34" name="Line 35"/>
              <p:cNvSpPr>
                <a:spLocks noChangeShapeType="1"/>
              </p:cNvSpPr>
              <p:nvPr/>
            </p:nvSpPr>
            <p:spPr bwMode="auto">
              <a:xfrm flipV="1">
                <a:off x="2304" y="1392"/>
                <a:ext cx="288" cy="288"/>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sp>
            <p:nvSpPr>
              <p:cNvPr id="35" name="Line 36"/>
              <p:cNvSpPr>
                <a:spLocks noChangeShapeType="1"/>
              </p:cNvSpPr>
              <p:nvPr/>
            </p:nvSpPr>
            <p:spPr bwMode="auto">
              <a:xfrm>
                <a:off x="2304" y="1680"/>
                <a:ext cx="288" cy="336"/>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grpSp>
      </p:grpSp>
      <p:grpSp>
        <p:nvGrpSpPr>
          <p:cNvPr id="39" name="Group 37"/>
          <p:cNvGrpSpPr>
            <a:grpSpLocks/>
          </p:cNvGrpSpPr>
          <p:nvPr/>
        </p:nvGrpSpPr>
        <p:grpSpPr bwMode="auto">
          <a:xfrm>
            <a:off x="6842125" y="3906614"/>
            <a:ext cx="1865313" cy="682625"/>
            <a:chOff x="4310" y="2686"/>
            <a:chExt cx="1175" cy="430"/>
          </a:xfrm>
        </p:grpSpPr>
        <p:sp>
          <p:nvSpPr>
            <p:cNvPr id="40" name="Line 38"/>
            <p:cNvSpPr>
              <a:spLocks noChangeShapeType="1"/>
            </p:cNvSpPr>
            <p:nvPr/>
          </p:nvSpPr>
          <p:spPr bwMode="auto">
            <a:xfrm>
              <a:off x="4509" y="2686"/>
              <a:ext cx="347" cy="0"/>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sp>
          <p:nvSpPr>
            <p:cNvPr id="41" name="Line 39"/>
            <p:cNvSpPr>
              <a:spLocks noChangeShapeType="1"/>
            </p:cNvSpPr>
            <p:nvPr/>
          </p:nvSpPr>
          <p:spPr bwMode="auto">
            <a:xfrm>
              <a:off x="4509" y="3116"/>
              <a:ext cx="347" cy="0"/>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sp>
          <p:nvSpPr>
            <p:cNvPr id="42" name="Text Box 40"/>
            <p:cNvSpPr txBox="1">
              <a:spLocks noChangeArrowheads="1"/>
            </p:cNvSpPr>
            <p:nvPr/>
          </p:nvSpPr>
          <p:spPr bwMode="auto">
            <a:xfrm>
              <a:off x="4310" y="2777"/>
              <a:ext cx="1175" cy="250"/>
            </a:xfrm>
            <a:prstGeom prst="rect">
              <a:avLst/>
            </a:prstGeom>
            <a:noFill/>
            <a:ln w="9525">
              <a:noFill/>
              <a:miter lim="800000"/>
              <a:headEnd/>
              <a:tailEnd/>
            </a:ln>
            <a:effectLst/>
          </p:spPr>
          <p:txBody>
            <a:bodyPr wrap="none">
              <a:spAutoFit/>
            </a:bodyPr>
            <a:lstStyle/>
            <a:p>
              <a:r>
                <a:rPr lang="en-US">
                  <a:solidFill>
                    <a:prstClr val="black"/>
                  </a:solidFill>
                  <a:latin typeface="Arial Unicode MS" pitchFamily="34" charset="-128"/>
                </a:rPr>
                <a:t>Decomposition</a:t>
              </a:r>
              <a:endParaRPr lang="en-AU">
                <a:solidFill>
                  <a:prstClr val="black"/>
                </a:solidFill>
                <a:latin typeface="Arial Unicode MS" pitchFamily="34" charset="-128"/>
              </a:endParaRPr>
            </a:p>
          </p:txBody>
        </p:sp>
      </p:grpSp>
      <p:sp>
        <p:nvSpPr>
          <p:cNvPr id="43" name="Text Box 41"/>
          <p:cNvSpPr txBox="1">
            <a:spLocks noChangeArrowheads="1"/>
          </p:cNvSpPr>
          <p:nvPr/>
        </p:nvSpPr>
        <p:spPr bwMode="auto">
          <a:xfrm>
            <a:off x="3625850" y="1196752"/>
            <a:ext cx="1965325" cy="457200"/>
          </a:xfrm>
          <a:prstGeom prst="rect">
            <a:avLst/>
          </a:prstGeom>
          <a:noFill/>
          <a:ln w="12700">
            <a:noFill/>
            <a:miter lim="800000"/>
            <a:headEnd type="none" w="sm" len="sm"/>
            <a:tailEnd type="none" w="sm" len="sm"/>
          </a:ln>
          <a:effectLst/>
        </p:spPr>
        <p:txBody>
          <a:bodyPr wrap="none">
            <a:spAutoFit/>
          </a:bodyPr>
          <a:lstStyle/>
          <a:p>
            <a:r>
              <a:rPr lang="en-US" sz="2400" dirty="0" err="1">
                <a:solidFill>
                  <a:prstClr val="black"/>
                </a:solidFill>
              </a:rPr>
              <a:t>RothC</a:t>
            </a:r>
            <a:r>
              <a:rPr lang="en-US" sz="2400" dirty="0">
                <a:solidFill>
                  <a:prstClr val="black"/>
                </a:solidFill>
              </a:rPr>
              <a:t> Model</a:t>
            </a:r>
            <a:endParaRPr lang="en-AU" sz="2400" dirty="0">
              <a:solidFill>
                <a:prstClr val="black"/>
              </a:solidFill>
            </a:endParaRPr>
          </a:p>
        </p:txBody>
      </p:sp>
      <p:grpSp>
        <p:nvGrpSpPr>
          <p:cNvPr id="44" name="Group 42"/>
          <p:cNvGrpSpPr>
            <a:grpSpLocks/>
          </p:cNvGrpSpPr>
          <p:nvPr/>
        </p:nvGrpSpPr>
        <p:grpSpPr bwMode="auto">
          <a:xfrm>
            <a:off x="960438" y="2949352"/>
            <a:ext cx="2019300" cy="1795462"/>
            <a:chOff x="605" y="2803"/>
            <a:chExt cx="1272" cy="1131"/>
          </a:xfrm>
        </p:grpSpPr>
        <p:sp>
          <p:nvSpPr>
            <p:cNvPr id="45" name="Rectangle 43"/>
            <p:cNvSpPr>
              <a:spLocks noChangeArrowheads="1"/>
            </p:cNvSpPr>
            <p:nvPr/>
          </p:nvSpPr>
          <p:spPr bwMode="auto">
            <a:xfrm>
              <a:off x="1381" y="3598"/>
              <a:ext cx="496" cy="224"/>
            </a:xfrm>
            <a:prstGeom prst="rect">
              <a:avLst/>
            </a:prstGeom>
            <a:solidFill>
              <a:schemeClr val="tx1"/>
            </a:solidFill>
            <a:ln w="9525">
              <a:solidFill>
                <a:schemeClr val="bg2"/>
              </a:solidFill>
              <a:miter lim="800000"/>
              <a:headEnd/>
              <a:tailEnd/>
            </a:ln>
            <a:effectLst/>
          </p:spPr>
          <p:txBody>
            <a:bodyPr wrap="none" anchor="ctr"/>
            <a:lstStyle/>
            <a:p>
              <a:pPr algn="ctr"/>
              <a:r>
                <a:rPr lang="en-US">
                  <a:solidFill>
                    <a:srgbClr val="1F497D"/>
                  </a:solidFill>
                  <a:latin typeface="Arial Unicode MS" pitchFamily="34" charset="-128"/>
                </a:rPr>
                <a:t>IOM</a:t>
              </a:r>
              <a:endParaRPr lang="en-AU">
                <a:solidFill>
                  <a:srgbClr val="1F497D"/>
                </a:solidFill>
                <a:latin typeface="Arial Unicode MS" pitchFamily="34" charset="-128"/>
              </a:endParaRPr>
            </a:p>
          </p:txBody>
        </p:sp>
        <p:grpSp>
          <p:nvGrpSpPr>
            <p:cNvPr id="46" name="Group 44"/>
            <p:cNvGrpSpPr>
              <a:grpSpLocks/>
            </p:cNvGrpSpPr>
            <p:nvPr/>
          </p:nvGrpSpPr>
          <p:grpSpPr bwMode="auto">
            <a:xfrm>
              <a:off x="605" y="2803"/>
              <a:ext cx="642" cy="897"/>
              <a:chOff x="590" y="2968"/>
              <a:chExt cx="609" cy="724"/>
            </a:xfrm>
          </p:grpSpPr>
          <p:sp>
            <p:nvSpPr>
              <p:cNvPr id="48" name="Line 45"/>
              <p:cNvSpPr>
                <a:spLocks noChangeShapeType="1"/>
              </p:cNvSpPr>
              <p:nvPr/>
            </p:nvSpPr>
            <p:spPr bwMode="auto">
              <a:xfrm>
                <a:off x="590" y="2968"/>
                <a:ext cx="0" cy="724"/>
              </a:xfrm>
              <a:prstGeom prst="line">
                <a:avLst/>
              </a:prstGeom>
              <a:noFill/>
              <a:ln w="28575">
                <a:solidFill>
                  <a:schemeClr val="tx1"/>
                </a:solidFill>
                <a:round/>
                <a:headEnd/>
                <a:tailEnd/>
              </a:ln>
              <a:effectLst/>
            </p:spPr>
            <p:txBody>
              <a:bodyPr/>
              <a:lstStyle/>
              <a:p>
                <a:endParaRPr lang="en-AU">
                  <a:solidFill>
                    <a:prstClr val="black"/>
                  </a:solidFill>
                </a:endParaRPr>
              </a:p>
            </p:txBody>
          </p:sp>
          <p:sp>
            <p:nvSpPr>
              <p:cNvPr id="49" name="Line 46"/>
              <p:cNvSpPr>
                <a:spLocks noChangeShapeType="1"/>
              </p:cNvSpPr>
              <p:nvPr/>
            </p:nvSpPr>
            <p:spPr bwMode="auto">
              <a:xfrm>
                <a:off x="590" y="3692"/>
                <a:ext cx="609" cy="0"/>
              </a:xfrm>
              <a:prstGeom prst="line">
                <a:avLst/>
              </a:prstGeom>
              <a:noFill/>
              <a:ln w="28575">
                <a:solidFill>
                  <a:schemeClr val="tx1"/>
                </a:solidFill>
                <a:round/>
                <a:headEnd/>
                <a:tailEnd type="triangle" w="lg" len="lg"/>
              </a:ln>
              <a:effectLst/>
            </p:spPr>
            <p:txBody>
              <a:bodyPr/>
              <a:lstStyle/>
              <a:p>
                <a:endParaRPr lang="en-AU">
                  <a:solidFill>
                    <a:prstClr val="black"/>
                  </a:solidFill>
                </a:endParaRPr>
              </a:p>
            </p:txBody>
          </p:sp>
        </p:grpSp>
        <p:sp>
          <p:nvSpPr>
            <p:cNvPr id="47" name="Text Box 47"/>
            <p:cNvSpPr txBox="1">
              <a:spLocks noChangeArrowheads="1"/>
            </p:cNvSpPr>
            <p:nvPr/>
          </p:nvSpPr>
          <p:spPr bwMode="auto">
            <a:xfrm>
              <a:off x="708" y="3684"/>
              <a:ext cx="392" cy="250"/>
            </a:xfrm>
            <a:prstGeom prst="rect">
              <a:avLst/>
            </a:prstGeom>
            <a:noFill/>
            <a:ln w="9525">
              <a:noFill/>
              <a:miter lim="800000"/>
              <a:headEnd/>
              <a:tailEnd/>
            </a:ln>
            <a:effectLst/>
          </p:spPr>
          <p:txBody>
            <a:bodyPr wrap="none">
              <a:spAutoFit/>
            </a:bodyPr>
            <a:lstStyle/>
            <a:p>
              <a:r>
                <a:rPr lang="en-AU">
                  <a:solidFill>
                    <a:prstClr val="black"/>
                  </a:solidFill>
                </a:rPr>
                <a:t>Fire</a:t>
              </a:r>
            </a:p>
          </p:txBody>
        </p:sp>
      </p:grpSp>
      <p:graphicFrame>
        <p:nvGraphicFramePr>
          <p:cNvPr id="52" name="Table 51"/>
          <p:cNvGraphicFramePr>
            <a:graphicFrameLocks noGrp="1"/>
          </p:cNvGraphicFramePr>
          <p:nvPr/>
        </p:nvGraphicFramePr>
        <p:xfrm>
          <a:off x="4067944" y="5229200"/>
          <a:ext cx="3984104" cy="1483360"/>
        </p:xfrm>
        <a:graphic>
          <a:graphicData uri="http://schemas.openxmlformats.org/drawingml/2006/table">
            <a:tbl>
              <a:tblPr firstRow="1" bandRow="1">
                <a:tableStyleId>{5C22544A-7EE6-4342-B048-85BDC9FD1C3A}</a:tableStyleId>
              </a:tblPr>
              <a:tblGrid>
                <a:gridCol w="1703658"/>
                <a:gridCol w="2280446"/>
              </a:tblGrid>
              <a:tr h="370840">
                <a:tc>
                  <a:txBody>
                    <a:bodyPr/>
                    <a:lstStyle/>
                    <a:p>
                      <a:r>
                        <a:rPr lang="en-AU" dirty="0" smtClean="0"/>
                        <a:t>Modelled pool</a:t>
                      </a:r>
                      <a:endParaRPr lang="en-AU" dirty="0"/>
                    </a:p>
                  </a:txBody>
                  <a:tcPr/>
                </a:tc>
                <a:tc>
                  <a:txBody>
                    <a:bodyPr/>
                    <a:lstStyle/>
                    <a:p>
                      <a:r>
                        <a:rPr lang="en-AU" dirty="0" smtClean="0"/>
                        <a:t>Measured fraction</a:t>
                      </a:r>
                      <a:endParaRPr lang="en-AU" dirty="0"/>
                    </a:p>
                  </a:txBody>
                  <a:tcPr/>
                </a:tc>
              </a:tr>
              <a:tr h="370840">
                <a:tc>
                  <a:txBody>
                    <a:bodyPr/>
                    <a:lstStyle/>
                    <a:p>
                      <a:r>
                        <a:rPr lang="en-AU" dirty="0" smtClean="0"/>
                        <a:t>Resistant (RPM)</a:t>
                      </a:r>
                      <a:endParaRPr lang="en-AU" dirty="0"/>
                    </a:p>
                  </a:txBody>
                  <a:tcPr/>
                </a:tc>
                <a:tc>
                  <a:txBody>
                    <a:bodyPr/>
                    <a:lstStyle/>
                    <a:p>
                      <a:r>
                        <a:rPr lang="en-AU" dirty="0" smtClean="0"/>
                        <a:t>Particulate (POC)</a:t>
                      </a:r>
                    </a:p>
                  </a:txBody>
                  <a:tcPr/>
                </a:tc>
              </a:tr>
              <a:tr h="370840">
                <a:tc>
                  <a:txBody>
                    <a:bodyPr/>
                    <a:lstStyle/>
                    <a:p>
                      <a:r>
                        <a:rPr lang="en-AU" dirty="0" smtClean="0"/>
                        <a:t>Inert (IOM)</a:t>
                      </a:r>
                      <a:endParaRPr lang="en-AU" dirty="0"/>
                    </a:p>
                  </a:txBody>
                  <a:tcPr/>
                </a:tc>
                <a:tc>
                  <a:txBody>
                    <a:bodyPr/>
                    <a:lstStyle/>
                    <a:p>
                      <a:r>
                        <a:rPr lang="en-AU" dirty="0" smtClean="0"/>
                        <a:t>Recalcitrant (ROC)</a:t>
                      </a:r>
                      <a:endParaRPr lang="en-AU" dirty="0"/>
                    </a:p>
                  </a:txBody>
                  <a:tcPr/>
                </a:tc>
              </a:tr>
              <a:tr h="370840">
                <a:tc>
                  <a:txBody>
                    <a:bodyPr/>
                    <a:lstStyle/>
                    <a:p>
                      <a:r>
                        <a:rPr lang="en-AU" dirty="0" smtClean="0"/>
                        <a:t>Humus (HUM)</a:t>
                      </a:r>
                      <a:endParaRPr lang="en-AU" dirty="0"/>
                    </a:p>
                  </a:txBody>
                  <a:tcPr/>
                </a:tc>
                <a:tc>
                  <a:txBody>
                    <a:bodyPr/>
                    <a:lstStyle/>
                    <a:p>
                      <a:r>
                        <a:rPr lang="en-AU" dirty="0" err="1" smtClean="0"/>
                        <a:t>Humic</a:t>
                      </a:r>
                      <a:r>
                        <a:rPr lang="en-AU" dirty="0" smtClean="0"/>
                        <a:t> (HOC)</a:t>
                      </a:r>
                      <a:endParaRPr lang="en-AU" dirty="0"/>
                    </a:p>
                  </a:txBody>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51520" y="333722"/>
            <a:ext cx="8640960" cy="935038"/>
          </a:xfrm>
          <a:prstGeom prst="rect">
            <a:avLst/>
          </a:prstGeom>
        </p:spPr>
        <p:txBody>
          <a:bodyPr/>
          <a:lstStyle/>
          <a:p>
            <a:pPr algn="ctr">
              <a:spcBef>
                <a:spcPct val="0"/>
              </a:spcBef>
              <a:defRPr/>
            </a:pPr>
            <a:r>
              <a:rPr lang="en-AU" sz="3600" dirty="0" smtClean="0">
                <a:solidFill>
                  <a:prstClr val="black"/>
                </a:solidFill>
              </a:rPr>
              <a:t>Calibration of </a:t>
            </a:r>
            <a:r>
              <a:rPr lang="en-AU" sz="3600" dirty="0" err="1" smtClean="0">
                <a:solidFill>
                  <a:prstClr val="black"/>
                </a:solidFill>
              </a:rPr>
              <a:t>RothC</a:t>
            </a:r>
            <a:r>
              <a:rPr lang="en-AU" sz="3600" dirty="0" smtClean="0">
                <a:solidFill>
                  <a:prstClr val="black"/>
                </a:solidFill>
              </a:rPr>
              <a:t> to Australian conditions</a:t>
            </a:r>
            <a:endParaRPr lang="en-AU" sz="3600" dirty="0">
              <a:solidFill>
                <a:prstClr val="black"/>
              </a:solidFill>
            </a:endParaRPr>
          </a:p>
        </p:txBody>
      </p:sp>
      <p:sp>
        <p:nvSpPr>
          <p:cNvPr id="3" name="Rectangle 3"/>
          <p:cNvSpPr txBox="1">
            <a:spLocks noChangeArrowheads="1"/>
          </p:cNvSpPr>
          <p:nvPr/>
        </p:nvSpPr>
        <p:spPr>
          <a:xfrm>
            <a:off x="1867843" y="1518221"/>
            <a:ext cx="3928293" cy="542627"/>
          </a:xfrm>
          <a:prstGeom prst="rect">
            <a:avLst/>
          </a:prstGeom>
          <a:noFill/>
          <a:ln/>
        </p:spPr>
        <p:txBody>
          <a:bodyPr/>
          <a:lstStyle/>
          <a:p>
            <a:pPr marL="342900" indent="-342900">
              <a:spcBef>
                <a:spcPct val="20000"/>
              </a:spcBef>
              <a:defRPr/>
            </a:pPr>
            <a:r>
              <a:rPr lang="en-AU" sz="2400" dirty="0" smtClean="0">
                <a:solidFill>
                  <a:prstClr val="black"/>
                </a:solidFill>
              </a:rPr>
              <a:t>Clearing of Brigalow bushland</a:t>
            </a:r>
            <a:endParaRPr lang="en-AU" sz="2400" dirty="0">
              <a:solidFill>
                <a:prstClr val="black"/>
              </a:solidFill>
            </a:endParaRPr>
          </a:p>
        </p:txBody>
      </p:sp>
      <p:grpSp>
        <p:nvGrpSpPr>
          <p:cNvPr id="4" name="Group 773"/>
          <p:cNvGrpSpPr>
            <a:grpSpLocks/>
          </p:cNvGrpSpPr>
          <p:nvPr/>
        </p:nvGrpSpPr>
        <p:grpSpPr bwMode="auto">
          <a:xfrm>
            <a:off x="900113" y="2133600"/>
            <a:ext cx="7683500" cy="4511675"/>
            <a:chOff x="567" y="1344"/>
            <a:chExt cx="4840" cy="2842"/>
          </a:xfrm>
        </p:grpSpPr>
        <p:sp>
          <p:nvSpPr>
            <p:cNvPr id="5" name="AutoShape 5"/>
            <p:cNvSpPr>
              <a:spLocks noChangeAspect="1" noChangeArrowheads="1" noTextEdit="1"/>
            </p:cNvSpPr>
            <p:nvPr/>
          </p:nvSpPr>
          <p:spPr bwMode="auto">
            <a:xfrm>
              <a:off x="567" y="1344"/>
              <a:ext cx="4840" cy="2842"/>
            </a:xfrm>
            <a:prstGeom prst="rect">
              <a:avLst/>
            </a:prstGeom>
            <a:noFill/>
            <a:ln w="9525">
              <a:noFill/>
              <a:miter lim="800000"/>
              <a:headEnd/>
              <a:tailEnd/>
            </a:ln>
          </p:spPr>
          <p:txBody>
            <a:bodyPr/>
            <a:lstStyle/>
            <a:p>
              <a:endParaRPr lang="en-AU">
                <a:solidFill>
                  <a:prstClr val="black"/>
                </a:solidFill>
              </a:endParaRPr>
            </a:p>
          </p:txBody>
        </p:sp>
        <p:grpSp>
          <p:nvGrpSpPr>
            <p:cNvPr id="6" name="Group 9"/>
            <p:cNvGrpSpPr>
              <a:grpSpLocks/>
            </p:cNvGrpSpPr>
            <p:nvPr/>
          </p:nvGrpSpPr>
          <p:grpSpPr bwMode="auto">
            <a:xfrm>
              <a:off x="1181" y="1481"/>
              <a:ext cx="2592" cy="2193"/>
              <a:chOff x="1181" y="1481"/>
              <a:chExt cx="2592" cy="2193"/>
            </a:xfrm>
          </p:grpSpPr>
          <p:sp>
            <p:nvSpPr>
              <p:cNvPr id="763" name="Rectangle 7"/>
              <p:cNvSpPr>
                <a:spLocks noChangeArrowheads="1"/>
              </p:cNvSpPr>
              <p:nvPr/>
            </p:nvSpPr>
            <p:spPr bwMode="auto">
              <a:xfrm>
                <a:off x="1181" y="1481"/>
                <a:ext cx="2592" cy="2193"/>
              </a:xfrm>
              <a:prstGeom prst="rect">
                <a:avLst/>
              </a:prstGeom>
              <a:solidFill>
                <a:srgbClr val="FFFFFF"/>
              </a:solidFill>
              <a:ln w="9525">
                <a:noFill/>
                <a:miter lim="800000"/>
                <a:headEnd/>
                <a:tailEnd/>
              </a:ln>
            </p:spPr>
            <p:txBody>
              <a:bodyPr/>
              <a:lstStyle/>
              <a:p>
                <a:endParaRPr lang="en-AU">
                  <a:solidFill>
                    <a:prstClr val="black"/>
                  </a:solidFill>
                </a:endParaRPr>
              </a:p>
            </p:txBody>
          </p:sp>
          <p:sp>
            <p:nvSpPr>
              <p:cNvPr id="764" name="Rectangle 8"/>
              <p:cNvSpPr>
                <a:spLocks noChangeArrowheads="1"/>
              </p:cNvSpPr>
              <p:nvPr/>
            </p:nvSpPr>
            <p:spPr bwMode="auto">
              <a:xfrm>
                <a:off x="1181" y="1481"/>
                <a:ext cx="2592" cy="2193"/>
              </a:xfrm>
              <a:prstGeom prst="rect">
                <a:avLst/>
              </a:prstGeom>
              <a:noFill/>
              <a:ln w="19050" cap="rnd">
                <a:solidFill>
                  <a:srgbClr val="000000"/>
                </a:solidFill>
                <a:miter lim="800000"/>
                <a:headEnd/>
                <a:tailEnd/>
              </a:ln>
            </p:spPr>
            <p:txBody>
              <a:bodyPr/>
              <a:lstStyle/>
              <a:p>
                <a:endParaRPr lang="en-AU">
                  <a:solidFill>
                    <a:prstClr val="black"/>
                  </a:solidFill>
                </a:endParaRPr>
              </a:p>
            </p:txBody>
          </p:sp>
        </p:grpSp>
        <p:sp>
          <p:nvSpPr>
            <p:cNvPr id="7" name="Line 10"/>
            <p:cNvSpPr>
              <a:spLocks noChangeShapeType="1"/>
            </p:cNvSpPr>
            <p:nvPr/>
          </p:nvSpPr>
          <p:spPr bwMode="auto">
            <a:xfrm>
              <a:off x="1150" y="3374"/>
              <a:ext cx="33" cy="1"/>
            </a:xfrm>
            <a:prstGeom prst="line">
              <a:avLst/>
            </a:prstGeom>
            <a:noFill/>
            <a:ln w="19050">
              <a:solidFill>
                <a:srgbClr val="000000"/>
              </a:solidFill>
              <a:round/>
              <a:headEnd/>
              <a:tailEnd/>
            </a:ln>
          </p:spPr>
          <p:txBody>
            <a:bodyPr/>
            <a:lstStyle/>
            <a:p>
              <a:endParaRPr lang="en-AU">
                <a:solidFill>
                  <a:prstClr val="black"/>
                </a:solidFill>
              </a:endParaRPr>
            </a:p>
          </p:txBody>
        </p:sp>
        <p:sp>
          <p:nvSpPr>
            <p:cNvPr id="8" name="Line 11"/>
            <p:cNvSpPr>
              <a:spLocks noChangeShapeType="1"/>
            </p:cNvSpPr>
            <p:nvPr/>
          </p:nvSpPr>
          <p:spPr bwMode="auto">
            <a:xfrm>
              <a:off x="1150" y="3082"/>
              <a:ext cx="33" cy="0"/>
            </a:xfrm>
            <a:prstGeom prst="line">
              <a:avLst/>
            </a:prstGeom>
            <a:noFill/>
            <a:ln w="19050">
              <a:solidFill>
                <a:srgbClr val="000000"/>
              </a:solidFill>
              <a:round/>
              <a:headEnd/>
              <a:tailEnd/>
            </a:ln>
          </p:spPr>
          <p:txBody>
            <a:bodyPr/>
            <a:lstStyle/>
            <a:p>
              <a:endParaRPr lang="en-AU">
                <a:solidFill>
                  <a:prstClr val="black"/>
                </a:solidFill>
              </a:endParaRPr>
            </a:p>
          </p:txBody>
        </p:sp>
        <p:sp>
          <p:nvSpPr>
            <p:cNvPr id="9" name="Line 12"/>
            <p:cNvSpPr>
              <a:spLocks noChangeShapeType="1"/>
            </p:cNvSpPr>
            <p:nvPr/>
          </p:nvSpPr>
          <p:spPr bwMode="auto">
            <a:xfrm>
              <a:off x="1150" y="2790"/>
              <a:ext cx="33" cy="0"/>
            </a:xfrm>
            <a:prstGeom prst="line">
              <a:avLst/>
            </a:prstGeom>
            <a:noFill/>
            <a:ln w="19050">
              <a:solidFill>
                <a:srgbClr val="000000"/>
              </a:solidFill>
              <a:round/>
              <a:headEnd/>
              <a:tailEnd/>
            </a:ln>
          </p:spPr>
          <p:txBody>
            <a:bodyPr/>
            <a:lstStyle/>
            <a:p>
              <a:endParaRPr lang="en-AU">
                <a:solidFill>
                  <a:prstClr val="black"/>
                </a:solidFill>
              </a:endParaRPr>
            </a:p>
          </p:txBody>
        </p:sp>
        <p:sp>
          <p:nvSpPr>
            <p:cNvPr id="10" name="Line 13"/>
            <p:cNvSpPr>
              <a:spLocks noChangeShapeType="1"/>
            </p:cNvSpPr>
            <p:nvPr/>
          </p:nvSpPr>
          <p:spPr bwMode="auto">
            <a:xfrm>
              <a:off x="1150" y="2498"/>
              <a:ext cx="33" cy="1"/>
            </a:xfrm>
            <a:prstGeom prst="line">
              <a:avLst/>
            </a:prstGeom>
            <a:noFill/>
            <a:ln w="19050">
              <a:solidFill>
                <a:srgbClr val="000000"/>
              </a:solidFill>
              <a:round/>
              <a:headEnd/>
              <a:tailEnd/>
            </a:ln>
          </p:spPr>
          <p:txBody>
            <a:bodyPr/>
            <a:lstStyle/>
            <a:p>
              <a:endParaRPr lang="en-AU">
                <a:solidFill>
                  <a:prstClr val="black"/>
                </a:solidFill>
              </a:endParaRPr>
            </a:p>
          </p:txBody>
        </p:sp>
        <p:sp>
          <p:nvSpPr>
            <p:cNvPr id="11" name="Line 14"/>
            <p:cNvSpPr>
              <a:spLocks noChangeShapeType="1"/>
            </p:cNvSpPr>
            <p:nvPr/>
          </p:nvSpPr>
          <p:spPr bwMode="auto">
            <a:xfrm>
              <a:off x="1150" y="2206"/>
              <a:ext cx="33" cy="1"/>
            </a:xfrm>
            <a:prstGeom prst="line">
              <a:avLst/>
            </a:prstGeom>
            <a:noFill/>
            <a:ln w="19050">
              <a:solidFill>
                <a:srgbClr val="000000"/>
              </a:solidFill>
              <a:round/>
              <a:headEnd/>
              <a:tailEnd/>
            </a:ln>
          </p:spPr>
          <p:txBody>
            <a:bodyPr/>
            <a:lstStyle/>
            <a:p>
              <a:endParaRPr lang="en-AU">
                <a:solidFill>
                  <a:prstClr val="black"/>
                </a:solidFill>
              </a:endParaRPr>
            </a:p>
          </p:txBody>
        </p:sp>
        <p:sp>
          <p:nvSpPr>
            <p:cNvPr id="12" name="Line 15"/>
            <p:cNvSpPr>
              <a:spLocks noChangeShapeType="1"/>
            </p:cNvSpPr>
            <p:nvPr/>
          </p:nvSpPr>
          <p:spPr bwMode="auto">
            <a:xfrm>
              <a:off x="1150" y="1914"/>
              <a:ext cx="33" cy="1"/>
            </a:xfrm>
            <a:prstGeom prst="line">
              <a:avLst/>
            </a:prstGeom>
            <a:noFill/>
            <a:ln w="19050">
              <a:solidFill>
                <a:srgbClr val="000000"/>
              </a:solidFill>
              <a:round/>
              <a:headEnd/>
              <a:tailEnd/>
            </a:ln>
          </p:spPr>
          <p:txBody>
            <a:bodyPr/>
            <a:lstStyle/>
            <a:p>
              <a:endParaRPr lang="en-AU">
                <a:solidFill>
                  <a:prstClr val="black"/>
                </a:solidFill>
              </a:endParaRPr>
            </a:p>
          </p:txBody>
        </p:sp>
        <p:sp>
          <p:nvSpPr>
            <p:cNvPr id="13" name="Line 16"/>
            <p:cNvSpPr>
              <a:spLocks noChangeShapeType="1"/>
            </p:cNvSpPr>
            <p:nvPr/>
          </p:nvSpPr>
          <p:spPr bwMode="auto">
            <a:xfrm>
              <a:off x="1150" y="1623"/>
              <a:ext cx="33" cy="1"/>
            </a:xfrm>
            <a:prstGeom prst="line">
              <a:avLst/>
            </a:prstGeom>
            <a:noFill/>
            <a:ln w="19050">
              <a:solidFill>
                <a:srgbClr val="000000"/>
              </a:solidFill>
              <a:round/>
              <a:headEnd/>
              <a:tailEnd/>
            </a:ln>
          </p:spPr>
          <p:txBody>
            <a:bodyPr/>
            <a:lstStyle/>
            <a:p>
              <a:endParaRPr lang="en-AU">
                <a:solidFill>
                  <a:prstClr val="black"/>
                </a:solidFill>
              </a:endParaRPr>
            </a:p>
          </p:txBody>
        </p:sp>
        <p:sp>
          <p:nvSpPr>
            <p:cNvPr id="14" name="Line 17"/>
            <p:cNvSpPr>
              <a:spLocks noChangeShapeType="1"/>
            </p:cNvSpPr>
            <p:nvPr/>
          </p:nvSpPr>
          <p:spPr bwMode="auto">
            <a:xfrm flipV="1">
              <a:off x="1177" y="3683"/>
              <a:ext cx="1" cy="35"/>
            </a:xfrm>
            <a:prstGeom prst="line">
              <a:avLst/>
            </a:prstGeom>
            <a:noFill/>
            <a:ln w="19050">
              <a:solidFill>
                <a:srgbClr val="000000"/>
              </a:solidFill>
              <a:round/>
              <a:headEnd/>
              <a:tailEnd/>
            </a:ln>
          </p:spPr>
          <p:txBody>
            <a:bodyPr/>
            <a:lstStyle/>
            <a:p>
              <a:endParaRPr lang="en-AU">
                <a:solidFill>
                  <a:prstClr val="black"/>
                </a:solidFill>
              </a:endParaRPr>
            </a:p>
          </p:txBody>
        </p:sp>
        <p:sp>
          <p:nvSpPr>
            <p:cNvPr id="15" name="Line 18"/>
            <p:cNvSpPr>
              <a:spLocks noChangeShapeType="1"/>
            </p:cNvSpPr>
            <p:nvPr/>
          </p:nvSpPr>
          <p:spPr bwMode="auto">
            <a:xfrm flipV="1">
              <a:off x="1908" y="3683"/>
              <a:ext cx="1" cy="35"/>
            </a:xfrm>
            <a:prstGeom prst="line">
              <a:avLst/>
            </a:prstGeom>
            <a:noFill/>
            <a:ln w="19050">
              <a:solidFill>
                <a:srgbClr val="000000"/>
              </a:solidFill>
              <a:round/>
              <a:headEnd/>
              <a:tailEnd/>
            </a:ln>
          </p:spPr>
          <p:txBody>
            <a:bodyPr/>
            <a:lstStyle/>
            <a:p>
              <a:endParaRPr lang="en-AU">
                <a:solidFill>
                  <a:prstClr val="black"/>
                </a:solidFill>
              </a:endParaRPr>
            </a:p>
          </p:txBody>
        </p:sp>
        <p:sp>
          <p:nvSpPr>
            <p:cNvPr id="16" name="Line 19"/>
            <p:cNvSpPr>
              <a:spLocks noChangeShapeType="1"/>
            </p:cNvSpPr>
            <p:nvPr/>
          </p:nvSpPr>
          <p:spPr bwMode="auto">
            <a:xfrm flipV="1">
              <a:off x="2632" y="3683"/>
              <a:ext cx="1" cy="35"/>
            </a:xfrm>
            <a:prstGeom prst="line">
              <a:avLst/>
            </a:prstGeom>
            <a:noFill/>
            <a:ln w="19050">
              <a:solidFill>
                <a:srgbClr val="000000"/>
              </a:solidFill>
              <a:round/>
              <a:headEnd/>
              <a:tailEnd/>
            </a:ln>
          </p:spPr>
          <p:txBody>
            <a:bodyPr/>
            <a:lstStyle/>
            <a:p>
              <a:endParaRPr lang="en-AU">
                <a:solidFill>
                  <a:prstClr val="black"/>
                </a:solidFill>
              </a:endParaRPr>
            </a:p>
          </p:txBody>
        </p:sp>
        <p:sp>
          <p:nvSpPr>
            <p:cNvPr id="17" name="Line 20"/>
            <p:cNvSpPr>
              <a:spLocks noChangeShapeType="1"/>
            </p:cNvSpPr>
            <p:nvPr/>
          </p:nvSpPr>
          <p:spPr bwMode="auto">
            <a:xfrm flipV="1">
              <a:off x="3349" y="3683"/>
              <a:ext cx="1" cy="35"/>
            </a:xfrm>
            <a:prstGeom prst="line">
              <a:avLst/>
            </a:prstGeom>
            <a:noFill/>
            <a:ln w="19050">
              <a:solidFill>
                <a:srgbClr val="000000"/>
              </a:solidFill>
              <a:round/>
              <a:headEnd/>
              <a:tailEnd/>
            </a:ln>
          </p:spPr>
          <p:txBody>
            <a:bodyPr/>
            <a:lstStyle/>
            <a:p>
              <a:endParaRPr lang="en-AU">
                <a:solidFill>
                  <a:prstClr val="black"/>
                </a:solidFill>
              </a:endParaRPr>
            </a:p>
          </p:txBody>
        </p:sp>
        <p:sp>
          <p:nvSpPr>
            <p:cNvPr id="18" name="Freeform 21"/>
            <p:cNvSpPr>
              <a:spLocks/>
            </p:cNvSpPr>
            <p:nvPr/>
          </p:nvSpPr>
          <p:spPr bwMode="auto">
            <a:xfrm>
              <a:off x="1174" y="3039"/>
              <a:ext cx="148" cy="198"/>
            </a:xfrm>
            <a:custGeom>
              <a:avLst/>
              <a:gdLst/>
              <a:ahLst/>
              <a:cxnLst>
                <a:cxn ang="0">
                  <a:pos x="0" y="0"/>
                </a:cxn>
                <a:cxn ang="0">
                  <a:pos x="41" y="52"/>
                </a:cxn>
                <a:cxn ang="0">
                  <a:pos x="74" y="112"/>
                </a:cxn>
                <a:cxn ang="0">
                  <a:pos x="115" y="155"/>
                </a:cxn>
                <a:cxn ang="0">
                  <a:pos x="148" y="198"/>
                </a:cxn>
              </a:cxnLst>
              <a:rect l="0" t="0" r="r" b="b"/>
              <a:pathLst>
                <a:path w="148" h="198">
                  <a:moveTo>
                    <a:pt x="0" y="0"/>
                  </a:moveTo>
                  <a:lnTo>
                    <a:pt x="41" y="52"/>
                  </a:lnTo>
                  <a:lnTo>
                    <a:pt x="74" y="112"/>
                  </a:lnTo>
                  <a:lnTo>
                    <a:pt x="115" y="155"/>
                  </a:lnTo>
                  <a:lnTo>
                    <a:pt x="148" y="198"/>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9" name="Freeform 22"/>
            <p:cNvSpPr>
              <a:spLocks/>
            </p:cNvSpPr>
            <p:nvPr/>
          </p:nvSpPr>
          <p:spPr bwMode="auto">
            <a:xfrm>
              <a:off x="1322" y="3237"/>
              <a:ext cx="140" cy="51"/>
            </a:xfrm>
            <a:custGeom>
              <a:avLst/>
              <a:gdLst/>
              <a:ahLst/>
              <a:cxnLst>
                <a:cxn ang="0">
                  <a:pos x="0" y="0"/>
                </a:cxn>
                <a:cxn ang="0">
                  <a:pos x="33" y="25"/>
                </a:cxn>
                <a:cxn ang="0">
                  <a:pos x="66" y="34"/>
                </a:cxn>
                <a:cxn ang="0">
                  <a:pos x="107" y="42"/>
                </a:cxn>
                <a:cxn ang="0">
                  <a:pos x="140" y="51"/>
                </a:cxn>
              </a:cxnLst>
              <a:rect l="0" t="0" r="r" b="b"/>
              <a:pathLst>
                <a:path w="140" h="51">
                  <a:moveTo>
                    <a:pt x="0" y="0"/>
                  </a:moveTo>
                  <a:lnTo>
                    <a:pt x="33" y="25"/>
                  </a:lnTo>
                  <a:lnTo>
                    <a:pt x="66" y="34"/>
                  </a:lnTo>
                  <a:lnTo>
                    <a:pt x="107" y="42"/>
                  </a:lnTo>
                  <a:lnTo>
                    <a:pt x="140" y="51"/>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20" name="Freeform 23"/>
            <p:cNvSpPr>
              <a:spLocks/>
            </p:cNvSpPr>
            <p:nvPr/>
          </p:nvSpPr>
          <p:spPr bwMode="auto">
            <a:xfrm>
              <a:off x="1462" y="3288"/>
              <a:ext cx="148" cy="34"/>
            </a:xfrm>
            <a:custGeom>
              <a:avLst/>
              <a:gdLst/>
              <a:ahLst/>
              <a:cxnLst>
                <a:cxn ang="0">
                  <a:pos x="0" y="0"/>
                </a:cxn>
                <a:cxn ang="0">
                  <a:pos x="74" y="17"/>
                </a:cxn>
                <a:cxn ang="0">
                  <a:pos x="148" y="34"/>
                </a:cxn>
              </a:cxnLst>
              <a:rect l="0" t="0" r="r" b="b"/>
              <a:pathLst>
                <a:path w="148" h="34">
                  <a:moveTo>
                    <a:pt x="0" y="0"/>
                  </a:moveTo>
                  <a:lnTo>
                    <a:pt x="74" y="17"/>
                  </a:lnTo>
                  <a:lnTo>
                    <a:pt x="148" y="34"/>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21" name="Freeform 24"/>
            <p:cNvSpPr>
              <a:spLocks/>
            </p:cNvSpPr>
            <p:nvPr/>
          </p:nvSpPr>
          <p:spPr bwMode="auto">
            <a:xfrm>
              <a:off x="1610" y="3305"/>
              <a:ext cx="140" cy="17"/>
            </a:xfrm>
            <a:custGeom>
              <a:avLst/>
              <a:gdLst/>
              <a:ahLst/>
              <a:cxnLst>
                <a:cxn ang="0">
                  <a:pos x="0" y="17"/>
                </a:cxn>
                <a:cxn ang="0">
                  <a:pos x="33" y="17"/>
                </a:cxn>
                <a:cxn ang="0">
                  <a:pos x="66" y="9"/>
                </a:cxn>
                <a:cxn ang="0">
                  <a:pos x="107" y="0"/>
                </a:cxn>
                <a:cxn ang="0">
                  <a:pos x="140" y="0"/>
                </a:cxn>
              </a:cxnLst>
              <a:rect l="0" t="0" r="r" b="b"/>
              <a:pathLst>
                <a:path w="140" h="17">
                  <a:moveTo>
                    <a:pt x="0" y="17"/>
                  </a:moveTo>
                  <a:lnTo>
                    <a:pt x="33" y="17"/>
                  </a:lnTo>
                  <a:lnTo>
                    <a:pt x="66" y="9"/>
                  </a:lnTo>
                  <a:lnTo>
                    <a:pt x="107" y="0"/>
                  </a:lnTo>
                  <a:lnTo>
                    <a:pt x="140" y="0"/>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22" name="Freeform 25"/>
            <p:cNvSpPr>
              <a:spLocks/>
            </p:cNvSpPr>
            <p:nvPr/>
          </p:nvSpPr>
          <p:spPr bwMode="auto">
            <a:xfrm>
              <a:off x="1750" y="3305"/>
              <a:ext cx="149" cy="26"/>
            </a:xfrm>
            <a:custGeom>
              <a:avLst/>
              <a:gdLst/>
              <a:ahLst/>
              <a:cxnLst>
                <a:cxn ang="0">
                  <a:pos x="0" y="0"/>
                </a:cxn>
                <a:cxn ang="0">
                  <a:pos x="33" y="0"/>
                </a:cxn>
                <a:cxn ang="0">
                  <a:pos x="74" y="9"/>
                </a:cxn>
                <a:cxn ang="0">
                  <a:pos x="116" y="17"/>
                </a:cxn>
                <a:cxn ang="0">
                  <a:pos x="149" y="26"/>
                </a:cxn>
              </a:cxnLst>
              <a:rect l="0" t="0" r="r" b="b"/>
              <a:pathLst>
                <a:path w="149" h="26">
                  <a:moveTo>
                    <a:pt x="0" y="0"/>
                  </a:moveTo>
                  <a:lnTo>
                    <a:pt x="33" y="0"/>
                  </a:lnTo>
                  <a:lnTo>
                    <a:pt x="74" y="9"/>
                  </a:lnTo>
                  <a:lnTo>
                    <a:pt x="116" y="17"/>
                  </a:lnTo>
                  <a:lnTo>
                    <a:pt x="149" y="26"/>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23" name="Freeform 26"/>
            <p:cNvSpPr>
              <a:spLocks/>
            </p:cNvSpPr>
            <p:nvPr/>
          </p:nvSpPr>
          <p:spPr bwMode="auto">
            <a:xfrm>
              <a:off x="1899" y="3322"/>
              <a:ext cx="140" cy="9"/>
            </a:xfrm>
            <a:custGeom>
              <a:avLst/>
              <a:gdLst/>
              <a:ahLst/>
              <a:cxnLst>
                <a:cxn ang="0">
                  <a:pos x="0" y="9"/>
                </a:cxn>
                <a:cxn ang="0">
                  <a:pos x="65" y="9"/>
                </a:cxn>
                <a:cxn ang="0">
                  <a:pos x="140" y="0"/>
                </a:cxn>
              </a:cxnLst>
              <a:rect l="0" t="0" r="r" b="b"/>
              <a:pathLst>
                <a:path w="140" h="9">
                  <a:moveTo>
                    <a:pt x="0" y="9"/>
                  </a:moveTo>
                  <a:lnTo>
                    <a:pt x="65" y="9"/>
                  </a:lnTo>
                  <a:lnTo>
                    <a:pt x="140" y="0"/>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24" name="Freeform 27"/>
            <p:cNvSpPr>
              <a:spLocks/>
            </p:cNvSpPr>
            <p:nvPr/>
          </p:nvSpPr>
          <p:spPr bwMode="auto">
            <a:xfrm>
              <a:off x="2039" y="3322"/>
              <a:ext cx="148" cy="9"/>
            </a:xfrm>
            <a:custGeom>
              <a:avLst/>
              <a:gdLst/>
              <a:ahLst/>
              <a:cxnLst>
                <a:cxn ang="0">
                  <a:pos x="0" y="0"/>
                </a:cxn>
                <a:cxn ang="0">
                  <a:pos x="74" y="0"/>
                </a:cxn>
                <a:cxn ang="0">
                  <a:pos x="148" y="9"/>
                </a:cxn>
              </a:cxnLst>
              <a:rect l="0" t="0" r="r" b="b"/>
              <a:pathLst>
                <a:path w="148" h="9">
                  <a:moveTo>
                    <a:pt x="0" y="0"/>
                  </a:moveTo>
                  <a:lnTo>
                    <a:pt x="74" y="0"/>
                  </a:lnTo>
                  <a:lnTo>
                    <a:pt x="148" y="9"/>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25" name="Freeform 28"/>
            <p:cNvSpPr>
              <a:spLocks/>
            </p:cNvSpPr>
            <p:nvPr/>
          </p:nvSpPr>
          <p:spPr bwMode="auto">
            <a:xfrm>
              <a:off x="2187" y="3331"/>
              <a:ext cx="140" cy="43"/>
            </a:xfrm>
            <a:custGeom>
              <a:avLst/>
              <a:gdLst/>
              <a:ahLst/>
              <a:cxnLst>
                <a:cxn ang="0">
                  <a:pos x="0" y="0"/>
                </a:cxn>
                <a:cxn ang="0">
                  <a:pos x="66" y="17"/>
                </a:cxn>
                <a:cxn ang="0">
                  <a:pos x="140" y="43"/>
                </a:cxn>
              </a:cxnLst>
              <a:rect l="0" t="0" r="r" b="b"/>
              <a:pathLst>
                <a:path w="140" h="43">
                  <a:moveTo>
                    <a:pt x="0" y="0"/>
                  </a:moveTo>
                  <a:lnTo>
                    <a:pt x="66" y="17"/>
                  </a:lnTo>
                  <a:lnTo>
                    <a:pt x="140" y="43"/>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26" name="Freeform 29"/>
            <p:cNvSpPr>
              <a:spLocks/>
            </p:cNvSpPr>
            <p:nvPr/>
          </p:nvSpPr>
          <p:spPr bwMode="auto">
            <a:xfrm>
              <a:off x="2327" y="3374"/>
              <a:ext cx="148" cy="17"/>
            </a:xfrm>
            <a:custGeom>
              <a:avLst/>
              <a:gdLst/>
              <a:ahLst/>
              <a:cxnLst>
                <a:cxn ang="0">
                  <a:pos x="0" y="0"/>
                </a:cxn>
                <a:cxn ang="0">
                  <a:pos x="74" y="8"/>
                </a:cxn>
                <a:cxn ang="0">
                  <a:pos x="148" y="17"/>
                </a:cxn>
              </a:cxnLst>
              <a:rect l="0" t="0" r="r" b="b"/>
              <a:pathLst>
                <a:path w="148" h="17">
                  <a:moveTo>
                    <a:pt x="0" y="0"/>
                  </a:moveTo>
                  <a:lnTo>
                    <a:pt x="74" y="8"/>
                  </a:lnTo>
                  <a:lnTo>
                    <a:pt x="148" y="17"/>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27" name="Freeform 30"/>
            <p:cNvSpPr>
              <a:spLocks/>
            </p:cNvSpPr>
            <p:nvPr/>
          </p:nvSpPr>
          <p:spPr bwMode="auto">
            <a:xfrm>
              <a:off x="2475" y="3382"/>
              <a:ext cx="148" cy="9"/>
            </a:xfrm>
            <a:custGeom>
              <a:avLst/>
              <a:gdLst/>
              <a:ahLst/>
              <a:cxnLst>
                <a:cxn ang="0">
                  <a:pos x="0" y="9"/>
                </a:cxn>
                <a:cxn ang="0">
                  <a:pos x="74" y="9"/>
                </a:cxn>
                <a:cxn ang="0">
                  <a:pos x="148" y="0"/>
                </a:cxn>
              </a:cxnLst>
              <a:rect l="0" t="0" r="r" b="b"/>
              <a:pathLst>
                <a:path w="148" h="9">
                  <a:moveTo>
                    <a:pt x="0" y="9"/>
                  </a:moveTo>
                  <a:lnTo>
                    <a:pt x="74" y="9"/>
                  </a:lnTo>
                  <a:lnTo>
                    <a:pt x="148" y="0"/>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28" name="Freeform 31"/>
            <p:cNvSpPr>
              <a:spLocks/>
            </p:cNvSpPr>
            <p:nvPr/>
          </p:nvSpPr>
          <p:spPr bwMode="auto">
            <a:xfrm>
              <a:off x="2623" y="3374"/>
              <a:ext cx="140" cy="8"/>
            </a:xfrm>
            <a:custGeom>
              <a:avLst/>
              <a:gdLst/>
              <a:ahLst/>
              <a:cxnLst>
                <a:cxn ang="0">
                  <a:pos x="0" y="8"/>
                </a:cxn>
                <a:cxn ang="0">
                  <a:pos x="66" y="0"/>
                </a:cxn>
                <a:cxn ang="0">
                  <a:pos x="140" y="0"/>
                </a:cxn>
              </a:cxnLst>
              <a:rect l="0" t="0" r="r" b="b"/>
              <a:pathLst>
                <a:path w="140" h="8">
                  <a:moveTo>
                    <a:pt x="0" y="8"/>
                  </a:moveTo>
                  <a:lnTo>
                    <a:pt x="66" y="0"/>
                  </a:lnTo>
                  <a:lnTo>
                    <a:pt x="140" y="0"/>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29" name="Freeform 32"/>
            <p:cNvSpPr>
              <a:spLocks/>
            </p:cNvSpPr>
            <p:nvPr/>
          </p:nvSpPr>
          <p:spPr bwMode="auto">
            <a:xfrm>
              <a:off x="2763" y="3374"/>
              <a:ext cx="148" cy="26"/>
            </a:xfrm>
            <a:custGeom>
              <a:avLst/>
              <a:gdLst/>
              <a:ahLst/>
              <a:cxnLst>
                <a:cxn ang="0">
                  <a:pos x="0" y="0"/>
                </a:cxn>
                <a:cxn ang="0">
                  <a:pos x="33" y="8"/>
                </a:cxn>
                <a:cxn ang="0">
                  <a:pos x="74" y="8"/>
                </a:cxn>
                <a:cxn ang="0">
                  <a:pos x="116" y="17"/>
                </a:cxn>
                <a:cxn ang="0">
                  <a:pos x="148" y="26"/>
                </a:cxn>
              </a:cxnLst>
              <a:rect l="0" t="0" r="r" b="b"/>
              <a:pathLst>
                <a:path w="148" h="26">
                  <a:moveTo>
                    <a:pt x="0" y="0"/>
                  </a:moveTo>
                  <a:lnTo>
                    <a:pt x="33" y="8"/>
                  </a:lnTo>
                  <a:lnTo>
                    <a:pt x="74" y="8"/>
                  </a:lnTo>
                  <a:lnTo>
                    <a:pt x="116" y="17"/>
                  </a:lnTo>
                  <a:lnTo>
                    <a:pt x="148" y="26"/>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30" name="Freeform 33"/>
            <p:cNvSpPr>
              <a:spLocks/>
            </p:cNvSpPr>
            <p:nvPr/>
          </p:nvSpPr>
          <p:spPr bwMode="auto">
            <a:xfrm>
              <a:off x="2911" y="3391"/>
              <a:ext cx="140" cy="9"/>
            </a:xfrm>
            <a:custGeom>
              <a:avLst/>
              <a:gdLst/>
              <a:ahLst/>
              <a:cxnLst>
                <a:cxn ang="0">
                  <a:pos x="0" y="9"/>
                </a:cxn>
                <a:cxn ang="0">
                  <a:pos x="66" y="9"/>
                </a:cxn>
                <a:cxn ang="0">
                  <a:pos x="140" y="0"/>
                </a:cxn>
              </a:cxnLst>
              <a:rect l="0" t="0" r="r" b="b"/>
              <a:pathLst>
                <a:path w="140" h="9">
                  <a:moveTo>
                    <a:pt x="0" y="9"/>
                  </a:moveTo>
                  <a:lnTo>
                    <a:pt x="66" y="9"/>
                  </a:lnTo>
                  <a:lnTo>
                    <a:pt x="140" y="0"/>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31" name="Freeform 34"/>
            <p:cNvSpPr>
              <a:spLocks/>
            </p:cNvSpPr>
            <p:nvPr/>
          </p:nvSpPr>
          <p:spPr bwMode="auto">
            <a:xfrm>
              <a:off x="3051" y="3382"/>
              <a:ext cx="149" cy="9"/>
            </a:xfrm>
            <a:custGeom>
              <a:avLst/>
              <a:gdLst/>
              <a:ahLst/>
              <a:cxnLst>
                <a:cxn ang="0">
                  <a:pos x="0" y="9"/>
                </a:cxn>
                <a:cxn ang="0">
                  <a:pos x="75" y="0"/>
                </a:cxn>
                <a:cxn ang="0">
                  <a:pos x="149" y="0"/>
                </a:cxn>
              </a:cxnLst>
              <a:rect l="0" t="0" r="r" b="b"/>
              <a:pathLst>
                <a:path w="149" h="9">
                  <a:moveTo>
                    <a:pt x="0" y="9"/>
                  </a:moveTo>
                  <a:lnTo>
                    <a:pt x="75" y="0"/>
                  </a:lnTo>
                  <a:lnTo>
                    <a:pt x="149" y="0"/>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32" name="Freeform 35"/>
            <p:cNvSpPr>
              <a:spLocks/>
            </p:cNvSpPr>
            <p:nvPr/>
          </p:nvSpPr>
          <p:spPr bwMode="auto">
            <a:xfrm>
              <a:off x="3200" y="3382"/>
              <a:ext cx="140" cy="43"/>
            </a:xfrm>
            <a:custGeom>
              <a:avLst/>
              <a:gdLst/>
              <a:ahLst/>
              <a:cxnLst>
                <a:cxn ang="0">
                  <a:pos x="0" y="0"/>
                </a:cxn>
                <a:cxn ang="0">
                  <a:pos x="33" y="9"/>
                </a:cxn>
                <a:cxn ang="0">
                  <a:pos x="66" y="18"/>
                </a:cxn>
                <a:cxn ang="0">
                  <a:pos x="107" y="35"/>
                </a:cxn>
                <a:cxn ang="0">
                  <a:pos x="140" y="43"/>
                </a:cxn>
              </a:cxnLst>
              <a:rect l="0" t="0" r="r" b="b"/>
              <a:pathLst>
                <a:path w="140" h="43">
                  <a:moveTo>
                    <a:pt x="0" y="0"/>
                  </a:moveTo>
                  <a:lnTo>
                    <a:pt x="33" y="9"/>
                  </a:lnTo>
                  <a:lnTo>
                    <a:pt x="66" y="18"/>
                  </a:lnTo>
                  <a:lnTo>
                    <a:pt x="107" y="35"/>
                  </a:lnTo>
                  <a:lnTo>
                    <a:pt x="140" y="43"/>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33" name="Freeform 36"/>
            <p:cNvSpPr>
              <a:spLocks/>
            </p:cNvSpPr>
            <p:nvPr/>
          </p:nvSpPr>
          <p:spPr bwMode="auto">
            <a:xfrm>
              <a:off x="3340" y="3425"/>
              <a:ext cx="148" cy="17"/>
            </a:xfrm>
            <a:custGeom>
              <a:avLst/>
              <a:gdLst/>
              <a:ahLst/>
              <a:cxnLst>
                <a:cxn ang="0">
                  <a:pos x="0" y="0"/>
                </a:cxn>
                <a:cxn ang="0">
                  <a:pos x="74" y="9"/>
                </a:cxn>
                <a:cxn ang="0">
                  <a:pos x="148" y="17"/>
                </a:cxn>
              </a:cxnLst>
              <a:rect l="0" t="0" r="r" b="b"/>
              <a:pathLst>
                <a:path w="148" h="17">
                  <a:moveTo>
                    <a:pt x="0" y="0"/>
                  </a:moveTo>
                  <a:lnTo>
                    <a:pt x="74" y="9"/>
                  </a:lnTo>
                  <a:lnTo>
                    <a:pt x="148" y="17"/>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34" name="Freeform 37"/>
            <p:cNvSpPr>
              <a:spLocks/>
            </p:cNvSpPr>
            <p:nvPr/>
          </p:nvSpPr>
          <p:spPr bwMode="auto">
            <a:xfrm>
              <a:off x="3488" y="3442"/>
              <a:ext cx="140" cy="26"/>
            </a:xfrm>
            <a:custGeom>
              <a:avLst/>
              <a:gdLst/>
              <a:ahLst/>
              <a:cxnLst>
                <a:cxn ang="0">
                  <a:pos x="0" y="0"/>
                </a:cxn>
                <a:cxn ang="0">
                  <a:pos x="66" y="9"/>
                </a:cxn>
                <a:cxn ang="0">
                  <a:pos x="140" y="26"/>
                </a:cxn>
              </a:cxnLst>
              <a:rect l="0" t="0" r="r" b="b"/>
              <a:pathLst>
                <a:path w="140" h="26">
                  <a:moveTo>
                    <a:pt x="0" y="0"/>
                  </a:moveTo>
                  <a:lnTo>
                    <a:pt x="66" y="9"/>
                  </a:lnTo>
                  <a:lnTo>
                    <a:pt x="140" y="26"/>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35" name="Freeform 38"/>
            <p:cNvSpPr>
              <a:spLocks/>
            </p:cNvSpPr>
            <p:nvPr/>
          </p:nvSpPr>
          <p:spPr bwMode="auto">
            <a:xfrm>
              <a:off x="3628" y="3468"/>
              <a:ext cx="148" cy="52"/>
            </a:xfrm>
            <a:custGeom>
              <a:avLst/>
              <a:gdLst/>
              <a:ahLst/>
              <a:cxnLst>
                <a:cxn ang="0">
                  <a:pos x="0" y="0"/>
                </a:cxn>
                <a:cxn ang="0">
                  <a:pos x="74" y="26"/>
                </a:cxn>
                <a:cxn ang="0">
                  <a:pos x="148" y="52"/>
                </a:cxn>
              </a:cxnLst>
              <a:rect l="0" t="0" r="r" b="b"/>
              <a:pathLst>
                <a:path w="148" h="52">
                  <a:moveTo>
                    <a:pt x="0" y="0"/>
                  </a:moveTo>
                  <a:lnTo>
                    <a:pt x="74" y="26"/>
                  </a:lnTo>
                  <a:lnTo>
                    <a:pt x="148" y="52"/>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36" name="Line 39"/>
            <p:cNvSpPr>
              <a:spLocks noChangeShapeType="1"/>
            </p:cNvSpPr>
            <p:nvPr/>
          </p:nvSpPr>
          <p:spPr bwMode="auto">
            <a:xfrm>
              <a:off x="1174" y="2790"/>
              <a:ext cx="148" cy="9"/>
            </a:xfrm>
            <a:prstGeom prst="line">
              <a:avLst/>
            </a:prstGeom>
            <a:noFill/>
            <a:ln w="12700">
              <a:solidFill>
                <a:srgbClr val="FF0000"/>
              </a:solidFill>
              <a:round/>
              <a:headEnd/>
              <a:tailEnd/>
            </a:ln>
          </p:spPr>
          <p:txBody>
            <a:bodyPr/>
            <a:lstStyle/>
            <a:p>
              <a:endParaRPr lang="en-AU">
                <a:solidFill>
                  <a:prstClr val="black"/>
                </a:solidFill>
              </a:endParaRPr>
            </a:p>
          </p:txBody>
        </p:sp>
        <p:sp>
          <p:nvSpPr>
            <p:cNvPr id="37" name="Line 40"/>
            <p:cNvSpPr>
              <a:spLocks noChangeShapeType="1"/>
            </p:cNvSpPr>
            <p:nvPr/>
          </p:nvSpPr>
          <p:spPr bwMode="auto">
            <a:xfrm>
              <a:off x="1322" y="2799"/>
              <a:ext cx="140" cy="9"/>
            </a:xfrm>
            <a:prstGeom prst="line">
              <a:avLst/>
            </a:prstGeom>
            <a:noFill/>
            <a:ln w="12700">
              <a:solidFill>
                <a:srgbClr val="FF0000"/>
              </a:solidFill>
              <a:round/>
              <a:headEnd/>
              <a:tailEnd/>
            </a:ln>
          </p:spPr>
          <p:txBody>
            <a:bodyPr/>
            <a:lstStyle/>
            <a:p>
              <a:endParaRPr lang="en-AU">
                <a:solidFill>
                  <a:prstClr val="black"/>
                </a:solidFill>
              </a:endParaRPr>
            </a:p>
          </p:txBody>
        </p:sp>
        <p:sp>
          <p:nvSpPr>
            <p:cNvPr id="38" name="Freeform 41"/>
            <p:cNvSpPr>
              <a:spLocks/>
            </p:cNvSpPr>
            <p:nvPr/>
          </p:nvSpPr>
          <p:spPr bwMode="auto">
            <a:xfrm>
              <a:off x="1462" y="2808"/>
              <a:ext cx="148" cy="7"/>
            </a:xfrm>
            <a:custGeom>
              <a:avLst/>
              <a:gdLst/>
              <a:ahLst/>
              <a:cxnLst>
                <a:cxn ang="0">
                  <a:pos x="0" y="0"/>
                </a:cxn>
                <a:cxn ang="0">
                  <a:pos x="74" y="7"/>
                </a:cxn>
                <a:cxn ang="0">
                  <a:pos x="148" y="7"/>
                </a:cxn>
              </a:cxnLst>
              <a:rect l="0" t="0" r="r" b="b"/>
              <a:pathLst>
                <a:path w="148" h="7">
                  <a:moveTo>
                    <a:pt x="0" y="0"/>
                  </a:moveTo>
                  <a:lnTo>
                    <a:pt x="74" y="7"/>
                  </a:lnTo>
                  <a:lnTo>
                    <a:pt x="148" y="7"/>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39" name="Freeform 42"/>
            <p:cNvSpPr>
              <a:spLocks/>
            </p:cNvSpPr>
            <p:nvPr/>
          </p:nvSpPr>
          <p:spPr bwMode="auto">
            <a:xfrm>
              <a:off x="1610" y="2808"/>
              <a:ext cx="140" cy="7"/>
            </a:xfrm>
            <a:custGeom>
              <a:avLst/>
              <a:gdLst/>
              <a:ahLst/>
              <a:cxnLst>
                <a:cxn ang="0">
                  <a:pos x="0" y="7"/>
                </a:cxn>
                <a:cxn ang="0">
                  <a:pos x="66" y="7"/>
                </a:cxn>
                <a:cxn ang="0">
                  <a:pos x="140" y="0"/>
                </a:cxn>
              </a:cxnLst>
              <a:rect l="0" t="0" r="r" b="b"/>
              <a:pathLst>
                <a:path w="140" h="7">
                  <a:moveTo>
                    <a:pt x="0" y="7"/>
                  </a:moveTo>
                  <a:lnTo>
                    <a:pt x="66" y="7"/>
                  </a:lnTo>
                  <a:lnTo>
                    <a:pt x="140" y="0"/>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40" name="Freeform 43"/>
            <p:cNvSpPr>
              <a:spLocks/>
            </p:cNvSpPr>
            <p:nvPr/>
          </p:nvSpPr>
          <p:spPr bwMode="auto">
            <a:xfrm>
              <a:off x="1750" y="2808"/>
              <a:ext cx="149" cy="0"/>
            </a:xfrm>
            <a:custGeom>
              <a:avLst/>
              <a:gdLst/>
              <a:ahLst/>
              <a:cxnLst>
                <a:cxn ang="0">
                  <a:pos x="0" y="0"/>
                </a:cxn>
                <a:cxn ang="0">
                  <a:pos x="74" y="0"/>
                </a:cxn>
                <a:cxn ang="0">
                  <a:pos x="149" y="0"/>
                </a:cxn>
              </a:cxnLst>
              <a:rect l="0" t="0" r="r" b="b"/>
              <a:pathLst>
                <a:path w="149">
                  <a:moveTo>
                    <a:pt x="0" y="0"/>
                  </a:moveTo>
                  <a:lnTo>
                    <a:pt x="74" y="0"/>
                  </a:lnTo>
                  <a:lnTo>
                    <a:pt x="149" y="0"/>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41" name="Line 44"/>
            <p:cNvSpPr>
              <a:spLocks noChangeShapeType="1"/>
            </p:cNvSpPr>
            <p:nvPr/>
          </p:nvSpPr>
          <p:spPr bwMode="auto">
            <a:xfrm>
              <a:off x="1899" y="2808"/>
              <a:ext cx="140" cy="0"/>
            </a:xfrm>
            <a:prstGeom prst="line">
              <a:avLst/>
            </a:prstGeom>
            <a:noFill/>
            <a:ln w="12700">
              <a:solidFill>
                <a:srgbClr val="FF0000"/>
              </a:solidFill>
              <a:round/>
              <a:headEnd/>
              <a:tailEnd/>
            </a:ln>
          </p:spPr>
          <p:txBody>
            <a:bodyPr/>
            <a:lstStyle/>
            <a:p>
              <a:endParaRPr lang="en-AU">
                <a:solidFill>
                  <a:prstClr val="black"/>
                </a:solidFill>
              </a:endParaRPr>
            </a:p>
          </p:txBody>
        </p:sp>
        <p:sp>
          <p:nvSpPr>
            <p:cNvPr id="42" name="Freeform 45"/>
            <p:cNvSpPr>
              <a:spLocks/>
            </p:cNvSpPr>
            <p:nvPr/>
          </p:nvSpPr>
          <p:spPr bwMode="auto">
            <a:xfrm>
              <a:off x="2039" y="2799"/>
              <a:ext cx="148" cy="9"/>
            </a:xfrm>
            <a:custGeom>
              <a:avLst/>
              <a:gdLst/>
              <a:ahLst/>
              <a:cxnLst>
                <a:cxn ang="0">
                  <a:pos x="0" y="9"/>
                </a:cxn>
                <a:cxn ang="0">
                  <a:pos x="74" y="0"/>
                </a:cxn>
                <a:cxn ang="0">
                  <a:pos x="148" y="0"/>
                </a:cxn>
              </a:cxnLst>
              <a:rect l="0" t="0" r="r" b="b"/>
              <a:pathLst>
                <a:path w="148" h="9">
                  <a:moveTo>
                    <a:pt x="0" y="9"/>
                  </a:moveTo>
                  <a:lnTo>
                    <a:pt x="74" y="0"/>
                  </a:lnTo>
                  <a:lnTo>
                    <a:pt x="148" y="0"/>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43" name="Freeform 46"/>
            <p:cNvSpPr>
              <a:spLocks/>
            </p:cNvSpPr>
            <p:nvPr/>
          </p:nvSpPr>
          <p:spPr bwMode="auto">
            <a:xfrm>
              <a:off x="2187" y="2799"/>
              <a:ext cx="140" cy="9"/>
            </a:xfrm>
            <a:custGeom>
              <a:avLst/>
              <a:gdLst/>
              <a:ahLst/>
              <a:cxnLst>
                <a:cxn ang="0">
                  <a:pos x="0" y="0"/>
                </a:cxn>
                <a:cxn ang="0">
                  <a:pos x="66" y="0"/>
                </a:cxn>
                <a:cxn ang="0">
                  <a:pos x="140" y="9"/>
                </a:cxn>
              </a:cxnLst>
              <a:rect l="0" t="0" r="r" b="b"/>
              <a:pathLst>
                <a:path w="140" h="9">
                  <a:moveTo>
                    <a:pt x="0" y="0"/>
                  </a:moveTo>
                  <a:lnTo>
                    <a:pt x="66" y="0"/>
                  </a:lnTo>
                  <a:lnTo>
                    <a:pt x="140" y="9"/>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44" name="Line 47"/>
            <p:cNvSpPr>
              <a:spLocks noChangeShapeType="1"/>
            </p:cNvSpPr>
            <p:nvPr/>
          </p:nvSpPr>
          <p:spPr bwMode="auto">
            <a:xfrm>
              <a:off x="2327" y="2808"/>
              <a:ext cx="148" cy="7"/>
            </a:xfrm>
            <a:prstGeom prst="line">
              <a:avLst/>
            </a:prstGeom>
            <a:noFill/>
            <a:ln w="12700">
              <a:solidFill>
                <a:srgbClr val="FF0000"/>
              </a:solidFill>
              <a:round/>
              <a:headEnd/>
              <a:tailEnd/>
            </a:ln>
          </p:spPr>
          <p:txBody>
            <a:bodyPr/>
            <a:lstStyle/>
            <a:p>
              <a:endParaRPr lang="en-AU">
                <a:solidFill>
                  <a:prstClr val="black"/>
                </a:solidFill>
              </a:endParaRPr>
            </a:p>
          </p:txBody>
        </p:sp>
        <p:sp>
          <p:nvSpPr>
            <p:cNvPr id="45" name="Line 48"/>
            <p:cNvSpPr>
              <a:spLocks noChangeShapeType="1"/>
            </p:cNvSpPr>
            <p:nvPr/>
          </p:nvSpPr>
          <p:spPr bwMode="auto">
            <a:xfrm>
              <a:off x="2475" y="2815"/>
              <a:ext cx="148" cy="2"/>
            </a:xfrm>
            <a:prstGeom prst="line">
              <a:avLst/>
            </a:prstGeom>
            <a:noFill/>
            <a:ln w="12700">
              <a:solidFill>
                <a:srgbClr val="FF0000"/>
              </a:solidFill>
              <a:round/>
              <a:headEnd/>
              <a:tailEnd/>
            </a:ln>
          </p:spPr>
          <p:txBody>
            <a:bodyPr/>
            <a:lstStyle/>
            <a:p>
              <a:endParaRPr lang="en-AU">
                <a:solidFill>
                  <a:prstClr val="black"/>
                </a:solidFill>
              </a:endParaRPr>
            </a:p>
          </p:txBody>
        </p:sp>
        <p:sp>
          <p:nvSpPr>
            <p:cNvPr id="46" name="Freeform 49"/>
            <p:cNvSpPr>
              <a:spLocks/>
            </p:cNvSpPr>
            <p:nvPr/>
          </p:nvSpPr>
          <p:spPr bwMode="auto">
            <a:xfrm>
              <a:off x="2623" y="2808"/>
              <a:ext cx="140" cy="7"/>
            </a:xfrm>
            <a:custGeom>
              <a:avLst/>
              <a:gdLst/>
              <a:ahLst/>
              <a:cxnLst>
                <a:cxn ang="0">
                  <a:pos x="0" y="7"/>
                </a:cxn>
                <a:cxn ang="0">
                  <a:pos x="66" y="0"/>
                </a:cxn>
                <a:cxn ang="0">
                  <a:pos x="140" y="0"/>
                </a:cxn>
              </a:cxnLst>
              <a:rect l="0" t="0" r="r" b="b"/>
              <a:pathLst>
                <a:path w="140" h="7">
                  <a:moveTo>
                    <a:pt x="0" y="7"/>
                  </a:moveTo>
                  <a:lnTo>
                    <a:pt x="66" y="0"/>
                  </a:lnTo>
                  <a:lnTo>
                    <a:pt x="140" y="0"/>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47" name="Freeform 50"/>
            <p:cNvSpPr>
              <a:spLocks/>
            </p:cNvSpPr>
            <p:nvPr/>
          </p:nvSpPr>
          <p:spPr bwMode="auto">
            <a:xfrm>
              <a:off x="2763" y="2808"/>
              <a:ext cx="148" cy="7"/>
            </a:xfrm>
            <a:custGeom>
              <a:avLst/>
              <a:gdLst/>
              <a:ahLst/>
              <a:cxnLst>
                <a:cxn ang="0">
                  <a:pos x="0" y="0"/>
                </a:cxn>
                <a:cxn ang="0">
                  <a:pos x="74" y="0"/>
                </a:cxn>
                <a:cxn ang="0">
                  <a:pos x="148" y="7"/>
                </a:cxn>
              </a:cxnLst>
              <a:rect l="0" t="0" r="r" b="b"/>
              <a:pathLst>
                <a:path w="148" h="7">
                  <a:moveTo>
                    <a:pt x="0" y="0"/>
                  </a:moveTo>
                  <a:lnTo>
                    <a:pt x="74" y="0"/>
                  </a:lnTo>
                  <a:lnTo>
                    <a:pt x="148" y="7"/>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48" name="Line 51"/>
            <p:cNvSpPr>
              <a:spLocks noChangeShapeType="1"/>
            </p:cNvSpPr>
            <p:nvPr/>
          </p:nvSpPr>
          <p:spPr bwMode="auto">
            <a:xfrm>
              <a:off x="2911" y="2815"/>
              <a:ext cx="140" cy="2"/>
            </a:xfrm>
            <a:prstGeom prst="line">
              <a:avLst/>
            </a:prstGeom>
            <a:noFill/>
            <a:ln w="12700">
              <a:solidFill>
                <a:srgbClr val="FF0000"/>
              </a:solidFill>
              <a:round/>
              <a:headEnd/>
              <a:tailEnd/>
            </a:ln>
          </p:spPr>
          <p:txBody>
            <a:bodyPr/>
            <a:lstStyle/>
            <a:p>
              <a:endParaRPr lang="en-AU">
                <a:solidFill>
                  <a:prstClr val="black"/>
                </a:solidFill>
              </a:endParaRPr>
            </a:p>
          </p:txBody>
        </p:sp>
        <p:sp>
          <p:nvSpPr>
            <p:cNvPr id="49" name="Freeform 52"/>
            <p:cNvSpPr>
              <a:spLocks/>
            </p:cNvSpPr>
            <p:nvPr/>
          </p:nvSpPr>
          <p:spPr bwMode="auto">
            <a:xfrm>
              <a:off x="3051" y="2815"/>
              <a:ext cx="149" cy="0"/>
            </a:xfrm>
            <a:custGeom>
              <a:avLst/>
              <a:gdLst/>
              <a:ahLst/>
              <a:cxnLst>
                <a:cxn ang="0">
                  <a:pos x="0" y="0"/>
                </a:cxn>
                <a:cxn ang="0">
                  <a:pos x="75" y="0"/>
                </a:cxn>
                <a:cxn ang="0">
                  <a:pos x="149" y="0"/>
                </a:cxn>
              </a:cxnLst>
              <a:rect l="0" t="0" r="r" b="b"/>
              <a:pathLst>
                <a:path w="149">
                  <a:moveTo>
                    <a:pt x="0" y="0"/>
                  </a:moveTo>
                  <a:lnTo>
                    <a:pt x="75" y="0"/>
                  </a:lnTo>
                  <a:lnTo>
                    <a:pt x="149" y="0"/>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50" name="Line 53"/>
            <p:cNvSpPr>
              <a:spLocks noChangeShapeType="1"/>
            </p:cNvSpPr>
            <p:nvPr/>
          </p:nvSpPr>
          <p:spPr bwMode="auto">
            <a:xfrm>
              <a:off x="3200" y="2815"/>
              <a:ext cx="140" cy="9"/>
            </a:xfrm>
            <a:prstGeom prst="line">
              <a:avLst/>
            </a:prstGeom>
            <a:noFill/>
            <a:ln w="12700">
              <a:solidFill>
                <a:srgbClr val="FF0000"/>
              </a:solidFill>
              <a:round/>
              <a:headEnd/>
              <a:tailEnd/>
            </a:ln>
          </p:spPr>
          <p:txBody>
            <a:bodyPr/>
            <a:lstStyle/>
            <a:p>
              <a:endParaRPr lang="en-AU">
                <a:solidFill>
                  <a:prstClr val="black"/>
                </a:solidFill>
              </a:endParaRPr>
            </a:p>
          </p:txBody>
        </p:sp>
        <p:sp>
          <p:nvSpPr>
            <p:cNvPr id="51" name="Freeform 54"/>
            <p:cNvSpPr>
              <a:spLocks/>
            </p:cNvSpPr>
            <p:nvPr/>
          </p:nvSpPr>
          <p:spPr bwMode="auto">
            <a:xfrm>
              <a:off x="3340" y="2824"/>
              <a:ext cx="148" cy="17"/>
            </a:xfrm>
            <a:custGeom>
              <a:avLst/>
              <a:gdLst/>
              <a:ahLst/>
              <a:cxnLst>
                <a:cxn ang="0">
                  <a:pos x="0" y="0"/>
                </a:cxn>
                <a:cxn ang="0">
                  <a:pos x="74" y="8"/>
                </a:cxn>
                <a:cxn ang="0">
                  <a:pos x="148" y="17"/>
                </a:cxn>
              </a:cxnLst>
              <a:rect l="0" t="0" r="r" b="b"/>
              <a:pathLst>
                <a:path w="148" h="17">
                  <a:moveTo>
                    <a:pt x="0" y="0"/>
                  </a:moveTo>
                  <a:lnTo>
                    <a:pt x="74" y="8"/>
                  </a:lnTo>
                  <a:lnTo>
                    <a:pt x="148" y="17"/>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52" name="Freeform 55"/>
            <p:cNvSpPr>
              <a:spLocks/>
            </p:cNvSpPr>
            <p:nvPr/>
          </p:nvSpPr>
          <p:spPr bwMode="auto">
            <a:xfrm>
              <a:off x="3488" y="2841"/>
              <a:ext cx="140" cy="0"/>
            </a:xfrm>
            <a:custGeom>
              <a:avLst/>
              <a:gdLst/>
              <a:ahLst/>
              <a:cxnLst>
                <a:cxn ang="0">
                  <a:pos x="0" y="0"/>
                </a:cxn>
                <a:cxn ang="0">
                  <a:pos x="66" y="0"/>
                </a:cxn>
                <a:cxn ang="0">
                  <a:pos x="140" y="0"/>
                </a:cxn>
              </a:cxnLst>
              <a:rect l="0" t="0" r="r" b="b"/>
              <a:pathLst>
                <a:path w="140">
                  <a:moveTo>
                    <a:pt x="0" y="0"/>
                  </a:moveTo>
                  <a:lnTo>
                    <a:pt x="66" y="0"/>
                  </a:lnTo>
                  <a:lnTo>
                    <a:pt x="140" y="0"/>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53" name="Freeform 56"/>
            <p:cNvSpPr>
              <a:spLocks/>
            </p:cNvSpPr>
            <p:nvPr/>
          </p:nvSpPr>
          <p:spPr bwMode="auto">
            <a:xfrm>
              <a:off x="3628" y="2841"/>
              <a:ext cx="148" cy="27"/>
            </a:xfrm>
            <a:custGeom>
              <a:avLst/>
              <a:gdLst/>
              <a:ahLst/>
              <a:cxnLst>
                <a:cxn ang="0">
                  <a:pos x="0" y="0"/>
                </a:cxn>
                <a:cxn ang="0">
                  <a:pos x="74" y="9"/>
                </a:cxn>
                <a:cxn ang="0">
                  <a:pos x="148" y="27"/>
                </a:cxn>
              </a:cxnLst>
              <a:rect l="0" t="0" r="r" b="b"/>
              <a:pathLst>
                <a:path w="148" h="27">
                  <a:moveTo>
                    <a:pt x="0" y="0"/>
                  </a:moveTo>
                  <a:lnTo>
                    <a:pt x="74" y="9"/>
                  </a:lnTo>
                  <a:lnTo>
                    <a:pt x="148" y="27"/>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54" name="Line 57"/>
            <p:cNvSpPr>
              <a:spLocks noChangeShapeType="1"/>
            </p:cNvSpPr>
            <p:nvPr/>
          </p:nvSpPr>
          <p:spPr bwMode="auto">
            <a:xfrm>
              <a:off x="1174" y="3305"/>
              <a:ext cx="148"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55" name="Line 58"/>
            <p:cNvSpPr>
              <a:spLocks noChangeShapeType="1"/>
            </p:cNvSpPr>
            <p:nvPr/>
          </p:nvSpPr>
          <p:spPr bwMode="auto">
            <a:xfrm>
              <a:off x="1322"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56" name="Freeform 59"/>
            <p:cNvSpPr>
              <a:spLocks/>
            </p:cNvSpPr>
            <p:nvPr/>
          </p:nvSpPr>
          <p:spPr bwMode="auto">
            <a:xfrm>
              <a:off x="1462" y="3305"/>
              <a:ext cx="148" cy="0"/>
            </a:xfrm>
            <a:custGeom>
              <a:avLst/>
              <a:gdLst/>
              <a:ahLst/>
              <a:cxnLst>
                <a:cxn ang="0">
                  <a:pos x="0" y="0"/>
                </a:cxn>
                <a:cxn ang="0">
                  <a:pos x="74" y="0"/>
                </a:cxn>
                <a:cxn ang="0">
                  <a:pos x="148" y="0"/>
                </a:cxn>
              </a:cxnLst>
              <a:rect l="0" t="0" r="r" b="b"/>
              <a:pathLst>
                <a:path w="148">
                  <a:moveTo>
                    <a:pt x="0" y="0"/>
                  </a:moveTo>
                  <a:lnTo>
                    <a:pt x="74" y="0"/>
                  </a:lnTo>
                  <a:lnTo>
                    <a:pt x="148" y="0"/>
                  </a:lnTo>
                </a:path>
              </a:pathLst>
            </a:custGeom>
            <a:noFill/>
            <a:ln w="12700" cap="flat">
              <a:solidFill>
                <a:srgbClr val="00FFFF"/>
              </a:solidFill>
              <a:prstDash val="solid"/>
              <a:round/>
              <a:headEnd/>
              <a:tailEnd/>
            </a:ln>
          </p:spPr>
          <p:txBody>
            <a:bodyPr/>
            <a:lstStyle/>
            <a:p>
              <a:endParaRPr lang="en-AU">
                <a:solidFill>
                  <a:prstClr val="black"/>
                </a:solidFill>
              </a:endParaRPr>
            </a:p>
          </p:txBody>
        </p:sp>
        <p:sp>
          <p:nvSpPr>
            <p:cNvPr id="57" name="Line 60"/>
            <p:cNvSpPr>
              <a:spLocks noChangeShapeType="1"/>
            </p:cNvSpPr>
            <p:nvPr/>
          </p:nvSpPr>
          <p:spPr bwMode="auto">
            <a:xfrm>
              <a:off x="1610"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58" name="Freeform 61"/>
            <p:cNvSpPr>
              <a:spLocks/>
            </p:cNvSpPr>
            <p:nvPr/>
          </p:nvSpPr>
          <p:spPr bwMode="auto">
            <a:xfrm>
              <a:off x="1750" y="3305"/>
              <a:ext cx="149" cy="0"/>
            </a:xfrm>
            <a:custGeom>
              <a:avLst/>
              <a:gdLst/>
              <a:ahLst/>
              <a:cxnLst>
                <a:cxn ang="0">
                  <a:pos x="0" y="0"/>
                </a:cxn>
                <a:cxn ang="0">
                  <a:pos x="74" y="0"/>
                </a:cxn>
                <a:cxn ang="0">
                  <a:pos x="149" y="0"/>
                </a:cxn>
              </a:cxnLst>
              <a:rect l="0" t="0" r="r" b="b"/>
              <a:pathLst>
                <a:path w="149">
                  <a:moveTo>
                    <a:pt x="0" y="0"/>
                  </a:moveTo>
                  <a:lnTo>
                    <a:pt x="74" y="0"/>
                  </a:lnTo>
                  <a:lnTo>
                    <a:pt x="149" y="0"/>
                  </a:lnTo>
                </a:path>
              </a:pathLst>
            </a:custGeom>
            <a:noFill/>
            <a:ln w="12700" cap="flat">
              <a:solidFill>
                <a:srgbClr val="00FFFF"/>
              </a:solidFill>
              <a:prstDash val="solid"/>
              <a:round/>
              <a:headEnd/>
              <a:tailEnd/>
            </a:ln>
          </p:spPr>
          <p:txBody>
            <a:bodyPr/>
            <a:lstStyle/>
            <a:p>
              <a:endParaRPr lang="en-AU">
                <a:solidFill>
                  <a:prstClr val="black"/>
                </a:solidFill>
              </a:endParaRPr>
            </a:p>
          </p:txBody>
        </p:sp>
        <p:sp>
          <p:nvSpPr>
            <p:cNvPr id="59" name="Line 62"/>
            <p:cNvSpPr>
              <a:spLocks noChangeShapeType="1"/>
            </p:cNvSpPr>
            <p:nvPr/>
          </p:nvSpPr>
          <p:spPr bwMode="auto">
            <a:xfrm>
              <a:off x="1899"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60" name="Freeform 63"/>
            <p:cNvSpPr>
              <a:spLocks/>
            </p:cNvSpPr>
            <p:nvPr/>
          </p:nvSpPr>
          <p:spPr bwMode="auto">
            <a:xfrm>
              <a:off x="2039" y="3305"/>
              <a:ext cx="148" cy="0"/>
            </a:xfrm>
            <a:custGeom>
              <a:avLst/>
              <a:gdLst/>
              <a:ahLst/>
              <a:cxnLst>
                <a:cxn ang="0">
                  <a:pos x="0" y="0"/>
                </a:cxn>
                <a:cxn ang="0">
                  <a:pos x="74" y="0"/>
                </a:cxn>
                <a:cxn ang="0">
                  <a:pos x="148" y="0"/>
                </a:cxn>
              </a:cxnLst>
              <a:rect l="0" t="0" r="r" b="b"/>
              <a:pathLst>
                <a:path w="148">
                  <a:moveTo>
                    <a:pt x="0" y="0"/>
                  </a:moveTo>
                  <a:lnTo>
                    <a:pt x="74" y="0"/>
                  </a:lnTo>
                  <a:lnTo>
                    <a:pt x="148" y="0"/>
                  </a:lnTo>
                </a:path>
              </a:pathLst>
            </a:custGeom>
            <a:noFill/>
            <a:ln w="12700" cap="flat">
              <a:solidFill>
                <a:srgbClr val="00FFFF"/>
              </a:solidFill>
              <a:prstDash val="solid"/>
              <a:round/>
              <a:headEnd/>
              <a:tailEnd/>
            </a:ln>
          </p:spPr>
          <p:txBody>
            <a:bodyPr/>
            <a:lstStyle/>
            <a:p>
              <a:endParaRPr lang="en-AU">
                <a:solidFill>
                  <a:prstClr val="black"/>
                </a:solidFill>
              </a:endParaRPr>
            </a:p>
          </p:txBody>
        </p:sp>
        <p:sp>
          <p:nvSpPr>
            <p:cNvPr id="61" name="Line 64"/>
            <p:cNvSpPr>
              <a:spLocks noChangeShapeType="1"/>
            </p:cNvSpPr>
            <p:nvPr/>
          </p:nvSpPr>
          <p:spPr bwMode="auto">
            <a:xfrm>
              <a:off x="2187"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62" name="Line 65"/>
            <p:cNvSpPr>
              <a:spLocks noChangeShapeType="1"/>
            </p:cNvSpPr>
            <p:nvPr/>
          </p:nvSpPr>
          <p:spPr bwMode="auto">
            <a:xfrm>
              <a:off x="2327" y="3305"/>
              <a:ext cx="148"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63" name="Line 66"/>
            <p:cNvSpPr>
              <a:spLocks noChangeShapeType="1"/>
            </p:cNvSpPr>
            <p:nvPr/>
          </p:nvSpPr>
          <p:spPr bwMode="auto">
            <a:xfrm>
              <a:off x="2475" y="3305"/>
              <a:ext cx="148"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64" name="Line 67"/>
            <p:cNvSpPr>
              <a:spLocks noChangeShapeType="1"/>
            </p:cNvSpPr>
            <p:nvPr/>
          </p:nvSpPr>
          <p:spPr bwMode="auto">
            <a:xfrm>
              <a:off x="2623"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65" name="Freeform 68"/>
            <p:cNvSpPr>
              <a:spLocks/>
            </p:cNvSpPr>
            <p:nvPr/>
          </p:nvSpPr>
          <p:spPr bwMode="auto">
            <a:xfrm>
              <a:off x="2763" y="3305"/>
              <a:ext cx="148" cy="0"/>
            </a:xfrm>
            <a:custGeom>
              <a:avLst/>
              <a:gdLst/>
              <a:ahLst/>
              <a:cxnLst>
                <a:cxn ang="0">
                  <a:pos x="0" y="0"/>
                </a:cxn>
                <a:cxn ang="0">
                  <a:pos x="74" y="0"/>
                </a:cxn>
                <a:cxn ang="0">
                  <a:pos x="148" y="0"/>
                </a:cxn>
              </a:cxnLst>
              <a:rect l="0" t="0" r="r" b="b"/>
              <a:pathLst>
                <a:path w="148">
                  <a:moveTo>
                    <a:pt x="0" y="0"/>
                  </a:moveTo>
                  <a:lnTo>
                    <a:pt x="74" y="0"/>
                  </a:lnTo>
                  <a:lnTo>
                    <a:pt x="148" y="0"/>
                  </a:lnTo>
                </a:path>
              </a:pathLst>
            </a:custGeom>
            <a:noFill/>
            <a:ln w="12700" cap="flat">
              <a:solidFill>
                <a:srgbClr val="00FFFF"/>
              </a:solidFill>
              <a:prstDash val="solid"/>
              <a:round/>
              <a:headEnd/>
              <a:tailEnd/>
            </a:ln>
          </p:spPr>
          <p:txBody>
            <a:bodyPr/>
            <a:lstStyle/>
            <a:p>
              <a:endParaRPr lang="en-AU">
                <a:solidFill>
                  <a:prstClr val="black"/>
                </a:solidFill>
              </a:endParaRPr>
            </a:p>
          </p:txBody>
        </p:sp>
        <p:sp>
          <p:nvSpPr>
            <p:cNvPr id="66" name="Line 69"/>
            <p:cNvSpPr>
              <a:spLocks noChangeShapeType="1"/>
            </p:cNvSpPr>
            <p:nvPr/>
          </p:nvSpPr>
          <p:spPr bwMode="auto">
            <a:xfrm>
              <a:off x="2911"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67" name="Freeform 70"/>
            <p:cNvSpPr>
              <a:spLocks/>
            </p:cNvSpPr>
            <p:nvPr/>
          </p:nvSpPr>
          <p:spPr bwMode="auto">
            <a:xfrm>
              <a:off x="3051" y="3305"/>
              <a:ext cx="149" cy="0"/>
            </a:xfrm>
            <a:custGeom>
              <a:avLst/>
              <a:gdLst/>
              <a:ahLst/>
              <a:cxnLst>
                <a:cxn ang="0">
                  <a:pos x="0" y="0"/>
                </a:cxn>
                <a:cxn ang="0">
                  <a:pos x="75" y="0"/>
                </a:cxn>
                <a:cxn ang="0">
                  <a:pos x="149" y="0"/>
                </a:cxn>
              </a:cxnLst>
              <a:rect l="0" t="0" r="r" b="b"/>
              <a:pathLst>
                <a:path w="149">
                  <a:moveTo>
                    <a:pt x="0" y="0"/>
                  </a:moveTo>
                  <a:lnTo>
                    <a:pt x="75" y="0"/>
                  </a:lnTo>
                  <a:lnTo>
                    <a:pt x="149" y="0"/>
                  </a:lnTo>
                </a:path>
              </a:pathLst>
            </a:custGeom>
            <a:noFill/>
            <a:ln w="12700" cap="flat">
              <a:solidFill>
                <a:srgbClr val="00FFFF"/>
              </a:solidFill>
              <a:prstDash val="solid"/>
              <a:round/>
              <a:headEnd/>
              <a:tailEnd/>
            </a:ln>
          </p:spPr>
          <p:txBody>
            <a:bodyPr/>
            <a:lstStyle/>
            <a:p>
              <a:endParaRPr lang="en-AU">
                <a:solidFill>
                  <a:prstClr val="black"/>
                </a:solidFill>
              </a:endParaRPr>
            </a:p>
          </p:txBody>
        </p:sp>
        <p:sp>
          <p:nvSpPr>
            <p:cNvPr id="68" name="Line 71"/>
            <p:cNvSpPr>
              <a:spLocks noChangeShapeType="1"/>
            </p:cNvSpPr>
            <p:nvPr/>
          </p:nvSpPr>
          <p:spPr bwMode="auto">
            <a:xfrm>
              <a:off x="3200"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69" name="Freeform 72"/>
            <p:cNvSpPr>
              <a:spLocks/>
            </p:cNvSpPr>
            <p:nvPr/>
          </p:nvSpPr>
          <p:spPr bwMode="auto">
            <a:xfrm>
              <a:off x="3340" y="3305"/>
              <a:ext cx="148" cy="0"/>
            </a:xfrm>
            <a:custGeom>
              <a:avLst/>
              <a:gdLst/>
              <a:ahLst/>
              <a:cxnLst>
                <a:cxn ang="0">
                  <a:pos x="0" y="0"/>
                </a:cxn>
                <a:cxn ang="0">
                  <a:pos x="74" y="0"/>
                </a:cxn>
                <a:cxn ang="0">
                  <a:pos x="148" y="0"/>
                </a:cxn>
              </a:cxnLst>
              <a:rect l="0" t="0" r="r" b="b"/>
              <a:pathLst>
                <a:path w="148">
                  <a:moveTo>
                    <a:pt x="0" y="0"/>
                  </a:moveTo>
                  <a:lnTo>
                    <a:pt x="74" y="0"/>
                  </a:lnTo>
                  <a:lnTo>
                    <a:pt x="148" y="0"/>
                  </a:lnTo>
                </a:path>
              </a:pathLst>
            </a:custGeom>
            <a:noFill/>
            <a:ln w="12700" cap="flat">
              <a:solidFill>
                <a:srgbClr val="00FFFF"/>
              </a:solidFill>
              <a:prstDash val="solid"/>
              <a:round/>
              <a:headEnd/>
              <a:tailEnd/>
            </a:ln>
          </p:spPr>
          <p:txBody>
            <a:bodyPr/>
            <a:lstStyle/>
            <a:p>
              <a:endParaRPr lang="en-AU">
                <a:solidFill>
                  <a:prstClr val="black"/>
                </a:solidFill>
              </a:endParaRPr>
            </a:p>
          </p:txBody>
        </p:sp>
        <p:sp>
          <p:nvSpPr>
            <p:cNvPr id="70" name="Line 73"/>
            <p:cNvSpPr>
              <a:spLocks noChangeShapeType="1"/>
            </p:cNvSpPr>
            <p:nvPr/>
          </p:nvSpPr>
          <p:spPr bwMode="auto">
            <a:xfrm>
              <a:off x="3488"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71" name="Line 74"/>
            <p:cNvSpPr>
              <a:spLocks noChangeShapeType="1"/>
            </p:cNvSpPr>
            <p:nvPr/>
          </p:nvSpPr>
          <p:spPr bwMode="auto">
            <a:xfrm>
              <a:off x="3628" y="3305"/>
              <a:ext cx="148"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72" name="Freeform 75"/>
            <p:cNvSpPr>
              <a:spLocks/>
            </p:cNvSpPr>
            <p:nvPr/>
          </p:nvSpPr>
          <p:spPr bwMode="auto">
            <a:xfrm>
              <a:off x="1174" y="1803"/>
              <a:ext cx="148" cy="197"/>
            </a:xfrm>
            <a:custGeom>
              <a:avLst/>
              <a:gdLst/>
              <a:ahLst/>
              <a:cxnLst>
                <a:cxn ang="0">
                  <a:pos x="0" y="0"/>
                </a:cxn>
                <a:cxn ang="0">
                  <a:pos x="41" y="51"/>
                </a:cxn>
                <a:cxn ang="0">
                  <a:pos x="74" y="111"/>
                </a:cxn>
                <a:cxn ang="0">
                  <a:pos x="115" y="154"/>
                </a:cxn>
                <a:cxn ang="0">
                  <a:pos x="148" y="197"/>
                </a:cxn>
              </a:cxnLst>
              <a:rect l="0" t="0" r="r" b="b"/>
              <a:pathLst>
                <a:path w="148" h="197">
                  <a:moveTo>
                    <a:pt x="0" y="0"/>
                  </a:moveTo>
                  <a:lnTo>
                    <a:pt x="41" y="51"/>
                  </a:lnTo>
                  <a:lnTo>
                    <a:pt x="74" y="111"/>
                  </a:lnTo>
                  <a:lnTo>
                    <a:pt x="115" y="154"/>
                  </a:lnTo>
                  <a:lnTo>
                    <a:pt x="148" y="197"/>
                  </a:lnTo>
                </a:path>
              </a:pathLst>
            </a:custGeom>
            <a:noFill/>
            <a:ln w="12700" cap="flat">
              <a:solidFill>
                <a:srgbClr val="0000FF"/>
              </a:solidFill>
              <a:prstDash val="solid"/>
              <a:round/>
              <a:headEnd/>
              <a:tailEnd/>
            </a:ln>
          </p:spPr>
          <p:txBody>
            <a:bodyPr/>
            <a:lstStyle/>
            <a:p>
              <a:endParaRPr lang="en-AU">
                <a:solidFill>
                  <a:prstClr val="black"/>
                </a:solidFill>
              </a:endParaRPr>
            </a:p>
          </p:txBody>
        </p:sp>
        <p:grpSp>
          <p:nvGrpSpPr>
            <p:cNvPr id="73" name="Group 78"/>
            <p:cNvGrpSpPr>
              <a:grpSpLocks/>
            </p:cNvGrpSpPr>
            <p:nvPr/>
          </p:nvGrpSpPr>
          <p:grpSpPr bwMode="auto">
            <a:xfrm>
              <a:off x="1446" y="3228"/>
              <a:ext cx="24" cy="26"/>
              <a:chOff x="1446" y="3228"/>
              <a:chExt cx="24" cy="26"/>
            </a:xfrm>
          </p:grpSpPr>
          <p:sp>
            <p:nvSpPr>
              <p:cNvPr id="761" name="Rectangle 76"/>
              <p:cNvSpPr>
                <a:spLocks noChangeArrowheads="1"/>
              </p:cNvSpPr>
              <p:nvPr/>
            </p:nvSpPr>
            <p:spPr bwMode="auto">
              <a:xfrm>
                <a:off x="1446" y="3228"/>
                <a:ext cx="24" cy="26"/>
              </a:xfrm>
              <a:prstGeom prst="rect">
                <a:avLst/>
              </a:prstGeom>
              <a:solidFill>
                <a:srgbClr val="FF00FF"/>
              </a:solidFill>
              <a:ln w="9525">
                <a:noFill/>
                <a:miter lim="800000"/>
                <a:headEnd/>
                <a:tailEnd/>
              </a:ln>
            </p:spPr>
            <p:txBody>
              <a:bodyPr/>
              <a:lstStyle/>
              <a:p>
                <a:endParaRPr lang="en-AU">
                  <a:solidFill>
                    <a:prstClr val="black"/>
                  </a:solidFill>
                </a:endParaRPr>
              </a:p>
            </p:txBody>
          </p:sp>
          <p:sp>
            <p:nvSpPr>
              <p:cNvPr id="762" name="Rectangle 77"/>
              <p:cNvSpPr>
                <a:spLocks noChangeArrowheads="1"/>
              </p:cNvSpPr>
              <p:nvPr/>
            </p:nvSpPr>
            <p:spPr bwMode="auto">
              <a:xfrm>
                <a:off x="1446" y="3228"/>
                <a:ext cx="24" cy="26"/>
              </a:xfrm>
              <a:prstGeom prst="rect">
                <a:avLst/>
              </a:prstGeom>
              <a:noFill/>
              <a:ln w="12700" cap="rnd">
                <a:solidFill>
                  <a:srgbClr val="FF00FF"/>
                </a:solidFill>
                <a:miter lim="800000"/>
                <a:headEnd/>
                <a:tailEnd/>
              </a:ln>
            </p:spPr>
            <p:txBody>
              <a:bodyPr/>
              <a:lstStyle/>
              <a:p>
                <a:endParaRPr lang="en-AU">
                  <a:solidFill>
                    <a:prstClr val="black"/>
                  </a:solidFill>
                </a:endParaRPr>
              </a:p>
            </p:txBody>
          </p:sp>
        </p:grpSp>
        <p:grpSp>
          <p:nvGrpSpPr>
            <p:cNvPr id="74" name="Group 81"/>
            <p:cNvGrpSpPr>
              <a:grpSpLocks/>
            </p:cNvGrpSpPr>
            <p:nvPr/>
          </p:nvGrpSpPr>
          <p:grpSpPr bwMode="auto">
            <a:xfrm>
              <a:off x="1734" y="3176"/>
              <a:ext cx="25" cy="26"/>
              <a:chOff x="1734" y="3176"/>
              <a:chExt cx="25" cy="26"/>
            </a:xfrm>
          </p:grpSpPr>
          <p:sp>
            <p:nvSpPr>
              <p:cNvPr id="759" name="Rectangle 79"/>
              <p:cNvSpPr>
                <a:spLocks noChangeArrowheads="1"/>
              </p:cNvSpPr>
              <p:nvPr/>
            </p:nvSpPr>
            <p:spPr bwMode="auto">
              <a:xfrm>
                <a:off x="1734" y="3176"/>
                <a:ext cx="25" cy="26"/>
              </a:xfrm>
              <a:prstGeom prst="rect">
                <a:avLst/>
              </a:prstGeom>
              <a:solidFill>
                <a:srgbClr val="FF00FF"/>
              </a:solidFill>
              <a:ln w="9525">
                <a:noFill/>
                <a:miter lim="800000"/>
                <a:headEnd/>
                <a:tailEnd/>
              </a:ln>
            </p:spPr>
            <p:txBody>
              <a:bodyPr/>
              <a:lstStyle/>
              <a:p>
                <a:endParaRPr lang="en-AU">
                  <a:solidFill>
                    <a:prstClr val="black"/>
                  </a:solidFill>
                </a:endParaRPr>
              </a:p>
            </p:txBody>
          </p:sp>
          <p:sp>
            <p:nvSpPr>
              <p:cNvPr id="760" name="Rectangle 80"/>
              <p:cNvSpPr>
                <a:spLocks noChangeArrowheads="1"/>
              </p:cNvSpPr>
              <p:nvPr/>
            </p:nvSpPr>
            <p:spPr bwMode="auto">
              <a:xfrm>
                <a:off x="1734" y="3176"/>
                <a:ext cx="25" cy="26"/>
              </a:xfrm>
              <a:prstGeom prst="rect">
                <a:avLst/>
              </a:prstGeom>
              <a:noFill/>
              <a:ln w="12700" cap="rnd">
                <a:solidFill>
                  <a:srgbClr val="FF00FF"/>
                </a:solidFill>
                <a:miter lim="800000"/>
                <a:headEnd/>
                <a:tailEnd/>
              </a:ln>
            </p:spPr>
            <p:txBody>
              <a:bodyPr/>
              <a:lstStyle/>
              <a:p>
                <a:endParaRPr lang="en-AU">
                  <a:solidFill>
                    <a:prstClr val="black"/>
                  </a:solidFill>
                </a:endParaRPr>
              </a:p>
            </p:txBody>
          </p:sp>
        </p:grpSp>
        <p:grpSp>
          <p:nvGrpSpPr>
            <p:cNvPr id="75" name="Group 84"/>
            <p:cNvGrpSpPr>
              <a:grpSpLocks/>
            </p:cNvGrpSpPr>
            <p:nvPr/>
          </p:nvGrpSpPr>
          <p:grpSpPr bwMode="auto">
            <a:xfrm>
              <a:off x="2022" y="3339"/>
              <a:ext cx="25" cy="26"/>
              <a:chOff x="2022" y="3339"/>
              <a:chExt cx="25" cy="26"/>
            </a:xfrm>
          </p:grpSpPr>
          <p:sp>
            <p:nvSpPr>
              <p:cNvPr id="757" name="Rectangle 82"/>
              <p:cNvSpPr>
                <a:spLocks noChangeArrowheads="1"/>
              </p:cNvSpPr>
              <p:nvPr/>
            </p:nvSpPr>
            <p:spPr bwMode="auto">
              <a:xfrm>
                <a:off x="2022" y="3339"/>
                <a:ext cx="25" cy="26"/>
              </a:xfrm>
              <a:prstGeom prst="rect">
                <a:avLst/>
              </a:prstGeom>
              <a:solidFill>
                <a:srgbClr val="FF00FF"/>
              </a:solidFill>
              <a:ln w="9525">
                <a:noFill/>
                <a:miter lim="800000"/>
                <a:headEnd/>
                <a:tailEnd/>
              </a:ln>
            </p:spPr>
            <p:txBody>
              <a:bodyPr/>
              <a:lstStyle/>
              <a:p>
                <a:endParaRPr lang="en-AU">
                  <a:solidFill>
                    <a:prstClr val="black"/>
                  </a:solidFill>
                </a:endParaRPr>
              </a:p>
            </p:txBody>
          </p:sp>
          <p:sp>
            <p:nvSpPr>
              <p:cNvPr id="758" name="Rectangle 83"/>
              <p:cNvSpPr>
                <a:spLocks noChangeArrowheads="1"/>
              </p:cNvSpPr>
              <p:nvPr/>
            </p:nvSpPr>
            <p:spPr bwMode="auto">
              <a:xfrm>
                <a:off x="2022" y="3339"/>
                <a:ext cx="25" cy="26"/>
              </a:xfrm>
              <a:prstGeom prst="rect">
                <a:avLst/>
              </a:prstGeom>
              <a:noFill/>
              <a:ln w="12700" cap="rnd">
                <a:solidFill>
                  <a:srgbClr val="FF00FF"/>
                </a:solidFill>
                <a:miter lim="800000"/>
                <a:headEnd/>
                <a:tailEnd/>
              </a:ln>
            </p:spPr>
            <p:txBody>
              <a:bodyPr/>
              <a:lstStyle/>
              <a:p>
                <a:endParaRPr lang="en-AU">
                  <a:solidFill>
                    <a:prstClr val="black"/>
                  </a:solidFill>
                </a:endParaRPr>
              </a:p>
            </p:txBody>
          </p:sp>
        </p:grpSp>
        <p:grpSp>
          <p:nvGrpSpPr>
            <p:cNvPr id="76" name="Group 87"/>
            <p:cNvGrpSpPr>
              <a:grpSpLocks/>
            </p:cNvGrpSpPr>
            <p:nvPr/>
          </p:nvGrpSpPr>
          <p:grpSpPr bwMode="auto">
            <a:xfrm>
              <a:off x="2895" y="3382"/>
              <a:ext cx="25" cy="26"/>
              <a:chOff x="2895" y="3382"/>
              <a:chExt cx="25" cy="26"/>
            </a:xfrm>
          </p:grpSpPr>
          <p:sp>
            <p:nvSpPr>
              <p:cNvPr id="755" name="Rectangle 85"/>
              <p:cNvSpPr>
                <a:spLocks noChangeArrowheads="1"/>
              </p:cNvSpPr>
              <p:nvPr/>
            </p:nvSpPr>
            <p:spPr bwMode="auto">
              <a:xfrm>
                <a:off x="2895" y="3382"/>
                <a:ext cx="25" cy="26"/>
              </a:xfrm>
              <a:prstGeom prst="rect">
                <a:avLst/>
              </a:prstGeom>
              <a:solidFill>
                <a:srgbClr val="FF00FF"/>
              </a:solidFill>
              <a:ln w="9525">
                <a:noFill/>
                <a:miter lim="800000"/>
                <a:headEnd/>
                <a:tailEnd/>
              </a:ln>
            </p:spPr>
            <p:txBody>
              <a:bodyPr/>
              <a:lstStyle/>
              <a:p>
                <a:endParaRPr lang="en-AU">
                  <a:solidFill>
                    <a:prstClr val="black"/>
                  </a:solidFill>
                </a:endParaRPr>
              </a:p>
            </p:txBody>
          </p:sp>
          <p:sp>
            <p:nvSpPr>
              <p:cNvPr id="756" name="Rectangle 86"/>
              <p:cNvSpPr>
                <a:spLocks noChangeArrowheads="1"/>
              </p:cNvSpPr>
              <p:nvPr/>
            </p:nvSpPr>
            <p:spPr bwMode="auto">
              <a:xfrm>
                <a:off x="2895" y="3382"/>
                <a:ext cx="25" cy="26"/>
              </a:xfrm>
              <a:prstGeom prst="rect">
                <a:avLst/>
              </a:prstGeom>
              <a:noFill/>
              <a:ln w="12700" cap="rnd">
                <a:solidFill>
                  <a:srgbClr val="FF00FF"/>
                </a:solidFill>
                <a:miter lim="800000"/>
                <a:headEnd/>
                <a:tailEnd/>
              </a:ln>
            </p:spPr>
            <p:txBody>
              <a:bodyPr/>
              <a:lstStyle/>
              <a:p>
                <a:endParaRPr lang="en-AU">
                  <a:solidFill>
                    <a:prstClr val="black"/>
                  </a:solidFill>
                </a:endParaRPr>
              </a:p>
            </p:txBody>
          </p:sp>
        </p:grpSp>
        <p:grpSp>
          <p:nvGrpSpPr>
            <p:cNvPr id="77" name="Group 90"/>
            <p:cNvGrpSpPr>
              <a:grpSpLocks/>
            </p:cNvGrpSpPr>
            <p:nvPr/>
          </p:nvGrpSpPr>
          <p:grpSpPr bwMode="auto">
            <a:xfrm>
              <a:off x="3760" y="3485"/>
              <a:ext cx="24" cy="26"/>
              <a:chOff x="3760" y="3485"/>
              <a:chExt cx="24" cy="26"/>
            </a:xfrm>
          </p:grpSpPr>
          <p:sp>
            <p:nvSpPr>
              <p:cNvPr id="753" name="Rectangle 88"/>
              <p:cNvSpPr>
                <a:spLocks noChangeArrowheads="1"/>
              </p:cNvSpPr>
              <p:nvPr/>
            </p:nvSpPr>
            <p:spPr bwMode="auto">
              <a:xfrm>
                <a:off x="3760" y="3485"/>
                <a:ext cx="24" cy="26"/>
              </a:xfrm>
              <a:prstGeom prst="rect">
                <a:avLst/>
              </a:prstGeom>
              <a:solidFill>
                <a:srgbClr val="FF00FF"/>
              </a:solidFill>
              <a:ln w="9525">
                <a:noFill/>
                <a:miter lim="800000"/>
                <a:headEnd/>
                <a:tailEnd/>
              </a:ln>
            </p:spPr>
            <p:txBody>
              <a:bodyPr/>
              <a:lstStyle/>
              <a:p>
                <a:endParaRPr lang="en-AU">
                  <a:solidFill>
                    <a:prstClr val="black"/>
                  </a:solidFill>
                </a:endParaRPr>
              </a:p>
            </p:txBody>
          </p:sp>
          <p:sp>
            <p:nvSpPr>
              <p:cNvPr id="754" name="Rectangle 89"/>
              <p:cNvSpPr>
                <a:spLocks noChangeArrowheads="1"/>
              </p:cNvSpPr>
              <p:nvPr/>
            </p:nvSpPr>
            <p:spPr bwMode="auto">
              <a:xfrm>
                <a:off x="3760" y="3485"/>
                <a:ext cx="24" cy="26"/>
              </a:xfrm>
              <a:prstGeom prst="rect">
                <a:avLst/>
              </a:prstGeom>
              <a:noFill/>
              <a:ln w="12700" cap="rnd">
                <a:solidFill>
                  <a:srgbClr val="FF00FF"/>
                </a:solidFill>
                <a:miter lim="800000"/>
                <a:headEnd/>
                <a:tailEnd/>
              </a:ln>
            </p:spPr>
            <p:txBody>
              <a:bodyPr/>
              <a:lstStyle/>
              <a:p>
                <a:endParaRPr lang="en-AU">
                  <a:solidFill>
                    <a:prstClr val="black"/>
                  </a:solidFill>
                </a:endParaRPr>
              </a:p>
            </p:txBody>
          </p:sp>
        </p:grpSp>
        <p:grpSp>
          <p:nvGrpSpPr>
            <p:cNvPr id="78" name="Group 93"/>
            <p:cNvGrpSpPr>
              <a:grpSpLocks/>
            </p:cNvGrpSpPr>
            <p:nvPr/>
          </p:nvGrpSpPr>
          <p:grpSpPr bwMode="auto">
            <a:xfrm>
              <a:off x="1446" y="2824"/>
              <a:ext cx="24" cy="26"/>
              <a:chOff x="1446" y="2824"/>
              <a:chExt cx="24" cy="26"/>
            </a:xfrm>
          </p:grpSpPr>
          <p:sp>
            <p:nvSpPr>
              <p:cNvPr id="751" name="Rectangle 91"/>
              <p:cNvSpPr>
                <a:spLocks noChangeArrowheads="1"/>
              </p:cNvSpPr>
              <p:nvPr/>
            </p:nvSpPr>
            <p:spPr bwMode="auto">
              <a:xfrm>
                <a:off x="1446" y="2824"/>
                <a:ext cx="24" cy="26"/>
              </a:xfrm>
              <a:prstGeom prst="rect">
                <a:avLst/>
              </a:prstGeom>
              <a:solidFill>
                <a:srgbClr val="FF0000"/>
              </a:solidFill>
              <a:ln w="9525">
                <a:noFill/>
                <a:miter lim="800000"/>
                <a:headEnd/>
                <a:tailEnd/>
              </a:ln>
            </p:spPr>
            <p:txBody>
              <a:bodyPr/>
              <a:lstStyle/>
              <a:p>
                <a:endParaRPr lang="en-AU">
                  <a:solidFill>
                    <a:prstClr val="black"/>
                  </a:solidFill>
                </a:endParaRPr>
              </a:p>
            </p:txBody>
          </p:sp>
          <p:sp>
            <p:nvSpPr>
              <p:cNvPr id="752" name="Rectangle 92"/>
              <p:cNvSpPr>
                <a:spLocks noChangeArrowheads="1"/>
              </p:cNvSpPr>
              <p:nvPr/>
            </p:nvSpPr>
            <p:spPr bwMode="auto">
              <a:xfrm>
                <a:off x="1446" y="2824"/>
                <a:ext cx="24" cy="26"/>
              </a:xfrm>
              <a:prstGeom prst="rect">
                <a:avLst/>
              </a:prstGeom>
              <a:noFill/>
              <a:ln w="12700" cap="rnd">
                <a:solidFill>
                  <a:srgbClr val="FF0000"/>
                </a:solidFill>
                <a:miter lim="800000"/>
                <a:headEnd/>
                <a:tailEnd/>
              </a:ln>
            </p:spPr>
            <p:txBody>
              <a:bodyPr/>
              <a:lstStyle/>
              <a:p>
                <a:endParaRPr lang="en-AU">
                  <a:solidFill>
                    <a:prstClr val="black"/>
                  </a:solidFill>
                </a:endParaRPr>
              </a:p>
            </p:txBody>
          </p:sp>
        </p:grpSp>
        <p:grpSp>
          <p:nvGrpSpPr>
            <p:cNvPr id="79" name="Group 96"/>
            <p:cNvGrpSpPr>
              <a:grpSpLocks/>
            </p:cNvGrpSpPr>
            <p:nvPr/>
          </p:nvGrpSpPr>
          <p:grpSpPr bwMode="auto">
            <a:xfrm>
              <a:off x="1734" y="2730"/>
              <a:ext cx="25" cy="25"/>
              <a:chOff x="1734" y="2730"/>
              <a:chExt cx="25" cy="25"/>
            </a:xfrm>
          </p:grpSpPr>
          <p:sp>
            <p:nvSpPr>
              <p:cNvPr id="749" name="Rectangle 94"/>
              <p:cNvSpPr>
                <a:spLocks noChangeArrowheads="1"/>
              </p:cNvSpPr>
              <p:nvPr/>
            </p:nvSpPr>
            <p:spPr bwMode="auto">
              <a:xfrm>
                <a:off x="1734" y="2730"/>
                <a:ext cx="25" cy="25"/>
              </a:xfrm>
              <a:prstGeom prst="rect">
                <a:avLst/>
              </a:prstGeom>
              <a:solidFill>
                <a:srgbClr val="FF0000"/>
              </a:solidFill>
              <a:ln w="9525">
                <a:noFill/>
                <a:miter lim="800000"/>
                <a:headEnd/>
                <a:tailEnd/>
              </a:ln>
            </p:spPr>
            <p:txBody>
              <a:bodyPr/>
              <a:lstStyle/>
              <a:p>
                <a:endParaRPr lang="en-AU">
                  <a:solidFill>
                    <a:prstClr val="black"/>
                  </a:solidFill>
                </a:endParaRPr>
              </a:p>
            </p:txBody>
          </p:sp>
          <p:sp>
            <p:nvSpPr>
              <p:cNvPr id="750" name="Rectangle 95"/>
              <p:cNvSpPr>
                <a:spLocks noChangeArrowheads="1"/>
              </p:cNvSpPr>
              <p:nvPr/>
            </p:nvSpPr>
            <p:spPr bwMode="auto">
              <a:xfrm>
                <a:off x="1734" y="2730"/>
                <a:ext cx="25" cy="25"/>
              </a:xfrm>
              <a:prstGeom prst="rect">
                <a:avLst/>
              </a:prstGeom>
              <a:noFill/>
              <a:ln w="12700" cap="rnd">
                <a:solidFill>
                  <a:srgbClr val="FF0000"/>
                </a:solidFill>
                <a:miter lim="800000"/>
                <a:headEnd/>
                <a:tailEnd/>
              </a:ln>
            </p:spPr>
            <p:txBody>
              <a:bodyPr/>
              <a:lstStyle/>
              <a:p>
                <a:endParaRPr lang="en-AU">
                  <a:solidFill>
                    <a:prstClr val="black"/>
                  </a:solidFill>
                </a:endParaRPr>
              </a:p>
            </p:txBody>
          </p:sp>
        </p:grpSp>
        <p:grpSp>
          <p:nvGrpSpPr>
            <p:cNvPr id="80" name="Group 99"/>
            <p:cNvGrpSpPr>
              <a:grpSpLocks/>
            </p:cNvGrpSpPr>
            <p:nvPr/>
          </p:nvGrpSpPr>
          <p:grpSpPr bwMode="auto">
            <a:xfrm>
              <a:off x="2022" y="2772"/>
              <a:ext cx="25" cy="27"/>
              <a:chOff x="2022" y="2772"/>
              <a:chExt cx="25" cy="27"/>
            </a:xfrm>
          </p:grpSpPr>
          <p:sp>
            <p:nvSpPr>
              <p:cNvPr id="747" name="Rectangle 97"/>
              <p:cNvSpPr>
                <a:spLocks noChangeArrowheads="1"/>
              </p:cNvSpPr>
              <p:nvPr/>
            </p:nvSpPr>
            <p:spPr bwMode="auto">
              <a:xfrm>
                <a:off x="2022" y="2772"/>
                <a:ext cx="25" cy="27"/>
              </a:xfrm>
              <a:prstGeom prst="rect">
                <a:avLst/>
              </a:prstGeom>
              <a:solidFill>
                <a:srgbClr val="FF0000"/>
              </a:solidFill>
              <a:ln w="9525">
                <a:noFill/>
                <a:miter lim="800000"/>
                <a:headEnd/>
                <a:tailEnd/>
              </a:ln>
            </p:spPr>
            <p:txBody>
              <a:bodyPr/>
              <a:lstStyle/>
              <a:p>
                <a:endParaRPr lang="en-AU">
                  <a:solidFill>
                    <a:prstClr val="black"/>
                  </a:solidFill>
                </a:endParaRPr>
              </a:p>
            </p:txBody>
          </p:sp>
          <p:sp>
            <p:nvSpPr>
              <p:cNvPr id="748" name="Rectangle 98"/>
              <p:cNvSpPr>
                <a:spLocks noChangeArrowheads="1"/>
              </p:cNvSpPr>
              <p:nvPr/>
            </p:nvSpPr>
            <p:spPr bwMode="auto">
              <a:xfrm>
                <a:off x="2022" y="2772"/>
                <a:ext cx="25" cy="27"/>
              </a:xfrm>
              <a:prstGeom prst="rect">
                <a:avLst/>
              </a:prstGeom>
              <a:noFill/>
              <a:ln w="12700" cap="rnd">
                <a:solidFill>
                  <a:srgbClr val="FF0000"/>
                </a:solidFill>
                <a:miter lim="800000"/>
                <a:headEnd/>
                <a:tailEnd/>
              </a:ln>
            </p:spPr>
            <p:txBody>
              <a:bodyPr/>
              <a:lstStyle/>
              <a:p>
                <a:endParaRPr lang="en-AU">
                  <a:solidFill>
                    <a:prstClr val="black"/>
                  </a:solidFill>
                </a:endParaRPr>
              </a:p>
            </p:txBody>
          </p:sp>
        </p:grpSp>
        <p:grpSp>
          <p:nvGrpSpPr>
            <p:cNvPr id="81" name="Group 102"/>
            <p:cNvGrpSpPr>
              <a:grpSpLocks/>
            </p:cNvGrpSpPr>
            <p:nvPr/>
          </p:nvGrpSpPr>
          <p:grpSpPr bwMode="auto">
            <a:xfrm>
              <a:off x="2895" y="2790"/>
              <a:ext cx="25" cy="25"/>
              <a:chOff x="2895" y="2790"/>
              <a:chExt cx="25" cy="25"/>
            </a:xfrm>
          </p:grpSpPr>
          <p:sp>
            <p:nvSpPr>
              <p:cNvPr id="745" name="Rectangle 100"/>
              <p:cNvSpPr>
                <a:spLocks noChangeArrowheads="1"/>
              </p:cNvSpPr>
              <p:nvPr/>
            </p:nvSpPr>
            <p:spPr bwMode="auto">
              <a:xfrm>
                <a:off x="2895" y="2790"/>
                <a:ext cx="25" cy="25"/>
              </a:xfrm>
              <a:prstGeom prst="rect">
                <a:avLst/>
              </a:prstGeom>
              <a:solidFill>
                <a:srgbClr val="FF0000"/>
              </a:solidFill>
              <a:ln w="9525">
                <a:noFill/>
                <a:miter lim="800000"/>
                <a:headEnd/>
                <a:tailEnd/>
              </a:ln>
            </p:spPr>
            <p:txBody>
              <a:bodyPr/>
              <a:lstStyle/>
              <a:p>
                <a:endParaRPr lang="en-AU">
                  <a:solidFill>
                    <a:prstClr val="black"/>
                  </a:solidFill>
                </a:endParaRPr>
              </a:p>
            </p:txBody>
          </p:sp>
          <p:sp>
            <p:nvSpPr>
              <p:cNvPr id="746" name="Rectangle 101"/>
              <p:cNvSpPr>
                <a:spLocks noChangeArrowheads="1"/>
              </p:cNvSpPr>
              <p:nvPr/>
            </p:nvSpPr>
            <p:spPr bwMode="auto">
              <a:xfrm>
                <a:off x="2895" y="2790"/>
                <a:ext cx="25" cy="25"/>
              </a:xfrm>
              <a:prstGeom prst="rect">
                <a:avLst/>
              </a:prstGeom>
              <a:noFill/>
              <a:ln w="12700" cap="rnd">
                <a:solidFill>
                  <a:srgbClr val="FF0000"/>
                </a:solidFill>
                <a:miter lim="800000"/>
                <a:headEnd/>
                <a:tailEnd/>
              </a:ln>
            </p:spPr>
            <p:txBody>
              <a:bodyPr/>
              <a:lstStyle/>
              <a:p>
                <a:endParaRPr lang="en-AU">
                  <a:solidFill>
                    <a:prstClr val="black"/>
                  </a:solidFill>
                </a:endParaRPr>
              </a:p>
            </p:txBody>
          </p:sp>
        </p:grpSp>
        <p:grpSp>
          <p:nvGrpSpPr>
            <p:cNvPr id="82" name="Group 105"/>
            <p:cNvGrpSpPr>
              <a:grpSpLocks/>
            </p:cNvGrpSpPr>
            <p:nvPr/>
          </p:nvGrpSpPr>
          <p:grpSpPr bwMode="auto">
            <a:xfrm>
              <a:off x="3760" y="2850"/>
              <a:ext cx="24" cy="25"/>
              <a:chOff x="3760" y="2850"/>
              <a:chExt cx="24" cy="25"/>
            </a:xfrm>
          </p:grpSpPr>
          <p:sp>
            <p:nvSpPr>
              <p:cNvPr id="743" name="Rectangle 103"/>
              <p:cNvSpPr>
                <a:spLocks noChangeArrowheads="1"/>
              </p:cNvSpPr>
              <p:nvPr/>
            </p:nvSpPr>
            <p:spPr bwMode="auto">
              <a:xfrm>
                <a:off x="3760" y="2850"/>
                <a:ext cx="24" cy="25"/>
              </a:xfrm>
              <a:prstGeom prst="rect">
                <a:avLst/>
              </a:prstGeom>
              <a:solidFill>
                <a:srgbClr val="FF0000"/>
              </a:solidFill>
              <a:ln w="9525">
                <a:noFill/>
                <a:miter lim="800000"/>
                <a:headEnd/>
                <a:tailEnd/>
              </a:ln>
            </p:spPr>
            <p:txBody>
              <a:bodyPr/>
              <a:lstStyle/>
              <a:p>
                <a:endParaRPr lang="en-AU">
                  <a:solidFill>
                    <a:prstClr val="black"/>
                  </a:solidFill>
                </a:endParaRPr>
              </a:p>
            </p:txBody>
          </p:sp>
          <p:sp>
            <p:nvSpPr>
              <p:cNvPr id="744" name="Rectangle 104"/>
              <p:cNvSpPr>
                <a:spLocks noChangeArrowheads="1"/>
              </p:cNvSpPr>
              <p:nvPr/>
            </p:nvSpPr>
            <p:spPr bwMode="auto">
              <a:xfrm>
                <a:off x="3760" y="2850"/>
                <a:ext cx="24" cy="25"/>
              </a:xfrm>
              <a:prstGeom prst="rect">
                <a:avLst/>
              </a:prstGeom>
              <a:noFill/>
              <a:ln w="12700" cap="rnd">
                <a:solidFill>
                  <a:srgbClr val="FF0000"/>
                </a:solidFill>
                <a:miter lim="800000"/>
                <a:headEnd/>
                <a:tailEnd/>
              </a:ln>
            </p:spPr>
            <p:txBody>
              <a:bodyPr/>
              <a:lstStyle/>
              <a:p>
                <a:endParaRPr lang="en-AU">
                  <a:solidFill>
                    <a:prstClr val="black"/>
                  </a:solidFill>
                </a:endParaRPr>
              </a:p>
            </p:txBody>
          </p:sp>
        </p:grpSp>
        <p:grpSp>
          <p:nvGrpSpPr>
            <p:cNvPr id="83" name="Group 108"/>
            <p:cNvGrpSpPr>
              <a:grpSpLocks/>
            </p:cNvGrpSpPr>
            <p:nvPr/>
          </p:nvGrpSpPr>
          <p:grpSpPr bwMode="auto">
            <a:xfrm>
              <a:off x="1446" y="3314"/>
              <a:ext cx="24" cy="25"/>
              <a:chOff x="1446" y="3314"/>
              <a:chExt cx="24" cy="25"/>
            </a:xfrm>
          </p:grpSpPr>
          <p:sp>
            <p:nvSpPr>
              <p:cNvPr id="741" name="Rectangle 106"/>
              <p:cNvSpPr>
                <a:spLocks noChangeArrowheads="1"/>
              </p:cNvSpPr>
              <p:nvPr/>
            </p:nvSpPr>
            <p:spPr bwMode="auto">
              <a:xfrm>
                <a:off x="1446" y="3314"/>
                <a:ext cx="24" cy="25"/>
              </a:xfrm>
              <a:prstGeom prst="rect">
                <a:avLst/>
              </a:prstGeom>
              <a:solidFill>
                <a:srgbClr val="00FFFF"/>
              </a:solidFill>
              <a:ln w="9525">
                <a:noFill/>
                <a:miter lim="800000"/>
                <a:headEnd/>
                <a:tailEnd/>
              </a:ln>
            </p:spPr>
            <p:txBody>
              <a:bodyPr/>
              <a:lstStyle/>
              <a:p>
                <a:endParaRPr lang="en-AU">
                  <a:solidFill>
                    <a:prstClr val="black"/>
                  </a:solidFill>
                </a:endParaRPr>
              </a:p>
            </p:txBody>
          </p:sp>
          <p:sp>
            <p:nvSpPr>
              <p:cNvPr id="742" name="Rectangle 107"/>
              <p:cNvSpPr>
                <a:spLocks noChangeArrowheads="1"/>
              </p:cNvSpPr>
              <p:nvPr/>
            </p:nvSpPr>
            <p:spPr bwMode="auto">
              <a:xfrm>
                <a:off x="1446" y="3314"/>
                <a:ext cx="24" cy="25"/>
              </a:xfrm>
              <a:prstGeom prst="rect">
                <a:avLst/>
              </a:prstGeom>
              <a:noFill/>
              <a:ln w="12700" cap="rnd">
                <a:solidFill>
                  <a:srgbClr val="00FFFF"/>
                </a:solidFill>
                <a:miter lim="800000"/>
                <a:headEnd/>
                <a:tailEnd/>
              </a:ln>
            </p:spPr>
            <p:txBody>
              <a:bodyPr/>
              <a:lstStyle/>
              <a:p>
                <a:endParaRPr lang="en-AU">
                  <a:solidFill>
                    <a:prstClr val="black"/>
                  </a:solidFill>
                </a:endParaRPr>
              </a:p>
            </p:txBody>
          </p:sp>
        </p:grpSp>
        <p:grpSp>
          <p:nvGrpSpPr>
            <p:cNvPr id="84" name="Group 111"/>
            <p:cNvGrpSpPr>
              <a:grpSpLocks/>
            </p:cNvGrpSpPr>
            <p:nvPr/>
          </p:nvGrpSpPr>
          <p:grpSpPr bwMode="auto">
            <a:xfrm>
              <a:off x="1734" y="3305"/>
              <a:ext cx="25" cy="26"/>
              <a:chOff x="1734" y="3305"/>
              <a:chExt cx="25" cy="26"/>
            </a:xfrm>
          </p:grpSpPr>
          <p:sp>
            <p:nvSpPr>
              <p:cNvPr id="739" name="Rectangle 109"/>
              <p:cNvSpPr>
                <a:spLocks noChangeArrowheads="1"/>
              </p:cNvSpPr>
              <p:nvPr/>
            </p:nvSpPr>
            <p:spPr bwMode="auto">
              <a:xfrm>
                <a:off x="1734" y="3305"/>
                <a:ext cx="25" cy="26"/>
              </a:xfrm>
              <a:prstGeom prst="rect">
                <a:avLst/>
              </a:prstGeom>
              <a:solidFill>
                <a:srgbClr val="00FFFF"/>
              </a:solidFill>
              <a:ln w="9525">
                <a:noFill/>
                <a:miter lim="800000"/>
                <a:headEnd/>
                <a:tailEnd/>
              </a:ln>
            </p:spPr>
            <p:txBody>
              <a:bodyPr/>
              <a:lstStyle/>
              <a:p>
                <a:endParaRPr lang="en-AU">
                  <a:solidFill>
                    <a:prstClr val="black"/>
                  </a:solidFill>
                </a:endParaRPr>
              </a:p>
            </p:txBody>
          </p:sp>
          <p:sp>
            <p:nvSpPr>
              <p:cNvPr id="740" name="Rectangle 110"/>
              <p:cNvSpPr>
                <a:spLocks noChangeArrowheads="1"/>
              </p:cNvSpPr>
              <p:nvPr/>
            </p:nvSpPr>
            <p:spPr bwMode="auto">
              <a:xfrm>
                <a:off x="1734" y="3305"/>
                <a:ext cx="25" cy="26"/>
              </a:xfrm>
              <a:prstGeom prst="rect">
                <a:avLst/>
              </a:prstGeom>
              <a:noFill/>
              <a:ln w="12700" cap="rnd">
                <a:solidFill>
                  <a:srgbClr val="00FFFF"/>
                </a:solidFill>
                <a:miter lim="800000"/>
                <a:headEnd/>
                <a:tailEnd/>
              </a:ln>
            </p:spPr>
            <p:txBody>
              <a:bodyPr/>
              <a:lstStyle/>
              <a:p>
                <a:endParaRPr lang="en-AU">
                  <a:solidFill>
                    <a:prstClr val="black"/>
                  </a:solidFill>
                </a:endParaRPr>
              </a:p>
            </p:txBody>
          </p:sp>
        </p:grpSp>
        <p:grpSp>
          <p:nvGrpSpPr>
            <p:cNvPr id="85" name="Group 114"/>
            <p:cNvGrpSpPr>
              <a:grpSpLocks/>
            </p:cNvGrpSpPr>
            <p:nvPr/>
          </p:nvGrpSpPr>
          <p:grpSpPr bwMode="auto">
            <a:xfrm>
              <a:off x="2022" y="3314"/>
              <a:ext cx="25" cy="25"/>
              <a:chOff x="2022" y="3314"/>
              <a:chExt cx="25" cy="25"/>
            </a:xfrm>
          </p:grpSpPr>
          <p:sp>
            <p:nvSpPr>
              <p:cNvPr id="737" name="Rectangle 112"/>
              <p:cNvSpPr>
                <a:spLocks noChangeArrowheads="1"/>
              </p:cNvSpPr>
              <p:nvPr/>
            </p:nvSpPr>
            <p:spPr bwMode="auto">
              <a:xfrm>
                <a:off x="2022" y="3314"/>
                <a:ext cx="25" cy="25"/>
              </a:xfrm>
              <a:prstGeom prst="rect">
                <a:avLst/>
              </a:prstGeom>
              <a:solidFill>
                <a:srgbClr val="00FFFF"/>
              </a:solidFill>
              <a:ln w="9525">
                <a:noFill/>
                <a:miter lim="800000"/>
                <a:headEnd/>
                <a:tailEnd/>
              </a:ln>
            </p:spPr>
            <p:txBody>
              <a:bodyPr/>
              <a:lstStyle/>
              <a:p>
                <a:endParaRPr lang="en-AU">
                  <a:solidFill>
                    <a:prstClr val="black"/>
                  </a:solidFill>
                </a:endParaRPr>
              </a:p>
            </p:txBody>
          </p:sp>
          <p:sp>
            <p:nvSpPr>
              <p:cNvPr id="738" name="Rectangle 113"/>
              <p:cNvSpPr>
                <a:spLocks noChangeArrowheads="1"/>
              </p:cNvSpPr>
              <p:nvPr/>
            </p:nvSpPr>
            <p:spPr bwMode="auto">
              <a:xfrm>
                <a:off x="2022" y="3314"/>
                <a:ext cx="25" cy="25"/>
              </a:xfrm>
              <a:prstGeom prst="rect">
                <a:avLst/>
              </a:prstGeom>
              <a:noFill/>
              <a:ln w="12700" cap="rnd">
                <a:solidFill>
                  <a:srgbClr val="00FFFF"/>
                </a:solidFill>
                <a:miter lim="800000"/>
                <a:headEnd/>
                <a:tailEnd/>
              </a:ln>
            </p:spPr>
            <p:txBody>
              <a:bodyPr/>
              <a:lstStyle/>
              <a:p>
                <a:endParaRPr lang="en-AU">
                  <a:solidFill>
                    <a:prstClr val="black"/>
                  </a:solidFill>
                </a:endParaRPr>
              </a:p>
            </p:txBody>
          </p:sp>
        </p:grpSp>
        <p:grpSp>
          <p:nvGrpSpPr>
            <p:cNvPr id="86" name="Group 117"/>
            <p:cNvGrpSpPr>
              <a:grpSpLocks/>
            </p:cNvGrpSpPr>
            <p:nvPr/>
          </p:nvGrpSpPr>
          <p:grpSpPr bwMode="auto">
            <a:xfrm>
              <a:off x="2895" y="3254"/>
              <a:ext cx="25" cy="25"/>
              <a:chOff x="2895" y="3254"/>
              <a:chExt cx="25" cy="25"/>
            </a:xfrm>
          </p:grpSpPr>
          <p:sp>
            <p:nvSpPr>
              <p:cNvPr id="735" name="Rectangle 115"/>
              <p:cNvSpPr>
                <a:spLocks noChangeArrowheads="1"/>
              </p:cNvSpPr>
              <p:nvPr/>
            </p:nvSpPr>
            <p:spPr bwMode="auto">
              <a:xfrm>
                <a:off x="2895" y="3254"/>
                <a:ext cx="25" cy="25"/>
              </a:xfrm>
              <a:prstGeom prst="rect">
                <a:avLst/>
              </a:prstGeom>
              <a:solidFill>
                <a:srgbClr val="00FFFF"/>
              </a:solidFill>
              <a:ln w="9525">
                <a:noFill/>
                <a:miter lim="800000"/>
                <a:headEnd/>
                <a:tailEnd/>
              </a:ln>
            </p:spPr>
            <p:txBody>
              <a:bodyPr/>
              <a:lstStyle/>
              <a:p>
                <a:endParaRPr lang="en-AU">
                  <a:solidFill>
                    <a:prstClr val="black"/>
                  </a:solidFill>
                </a:endParaRPr>
              </a:p>
            </p:txBody>
          </p:sp>
          <p:sp>
            <p:nvSpPr>
              <p:cNvPr id="736" name="Rectangle 116"/>
              <p:cNvSpPr>
                <a:spLocks noChangeArrowheads="1"/>
              </p:cNvSpPr>
              <p:nvPr/>
            </p:nvSpPr>
            <p:spPr bwMode="auto">
              <a:xfrm>
                <a:off x="2895" y="3254"/>
                <a:ext cx="25" cy="25"/>
              </a:xfrm>
              <a:prstGeom prst="rect">
                <a:avLst/>
              </a:prstGeom>
              <a:noFill/>
              <a:ln w="12700" cap="rnd">
                <a:solidFill>
                  <a:srgbClr val="00FFFF"/>
                </a:solidFill>
                <a:miter lim="800000"/>
                <a:headEnd/>
                <a:tailEnd/>
              </a:ln>
            </p:spPr>
            <p:txBody>
              <a:bodyPr/>
              <a:lstStyle/>
              <a:p>
                <a:endParaRPr lang="en-AU">
                  <a:solidFill>
                    <a:prstClr val="black"/>
                  </a:solidFill>
                </a:endParaRPr>
              </a:p>
            </p:txBody>
          </p:sp>
        </p:grpSp>
        <p:grpSp>
          <p:nvGrpSpPr>
            <p:cNvPr id="87" name="Group 120"/>
            <p:cNvGrpSpPr>
              <a:grpSpLocks/>
            </p:cNvGrpSpPr>
            <p:nvPr/>
          </p:nvGrpSpPr>
          <p:grpSpPr bwMode="auto">
            <a:xfrm>
              <a:off x="3760" y="3288"/>
              <a:ext cx="24" cy="26"/>
              <a:chOff x="3760" y="3288"/>
              <a:chExt cx="24" cy="26"/>
            </a:xfrm>
          </p:grpSpPr>
          <p:sp>
            <p:nvSpPr>
              <p:cNvPr id="733" name="Rectangle 118"/>
              <p:cNvSpPr>
                <a:spLocks noChangeArrowheads="1"/>
              </p:cNvSpPr>
              <p:nvPr/>
            </p:nvSpPr>
            <p:spPr bwMode="auto">
              <a:xfrm>
                <a:off x="3760" y="3288"/>
                <a:ext cx="24" cy="26"/>
              </a:xfrm>
              <a:prstGeom prst="rect">
                <a:avLst/>
              </a:prstGeom>
              <a:solidFill>
                <a:srgbClr val="00FFFF"/>
              </a:solidFill>
              <a:ln w="9525">
                <a:noFill/>
                <a:miter lim="800000"/>
                <a:headEnd/>
                <a:tailEnd/>
              </a:ln>
            </p:spPr>
            <p:txBody>
              <a:bodyPr/>
              <a:lstStyle/>
              <a:p>
                <a:endParaRPr lang="en-AU">
                  <a:solidFill>
                    <a:prstClr val="black"/>
                  </a:solidFill>
                </a:endParaRPr>
              </a:p>
            </p:txBody>
          </p:sp>
          <p:sp>
            <p:nvSpPr>
              <p:cNvPr id="734" name="Rectangle 119"/>
              <p:cNvSpPr>
                <a:spLocks noChangeArrowheads="1"/>
              </p:cNvSpPr>
              <p:nvPr/>
            </p:nvSpPr>
            <p:spPr bwMode="auto">
              <a:xfrm>
                <a:off x="3760" y="3288"/>
                <a:ext cx="24" cy="26"/>
              </a:xfrm>
              <a:prstGeom prst="rect">
                <a:avLst/>
              </a:prstGeom>
              <a:noFill/>
              <a:ln w="12700" cap="rnd">
                <a:solidFill>
                  <a:srgbClr val="00FFFF"/>
                </a:solidFill>
                <a:miter lim="800000"/>
                <a:headEnd/>
                <a:tailEnd/>
              </a:ln>
            </p:spPr>
            <p:txBody>
              <a:bodyPr/>
              <a:lstStyle/>
              <a:p>
                <a:endParaRPr lang="en-AU">
                  <a:solidFill>
                    <a:prstClr val="black"/>
                  </a:solidFill>
                </a:endParaRPr>
              </a:p>
            </p:txBody>
          </p:sp>
        </p:grpSp>
        <p:sp>
          <p:nvSpPr>
            <p:cNvPr id="88" name="Rectangle 121"/>
            <p:cNvSpPr>
              <a:spLocks noChangeArrowheads="1"/>
            </p:cNvSpPr>
            <p:nvPr/>
          </p:nvSpPr>
          <p:spPr bwMode="auto">
            <a:xfrm>
              <a:off x="962" y="3608"/>
              <a:ext cx="85" cy="182"/>
            </a:xfrm>
            <a:prstGeom prst="rect">
              <a:avLst/>
            </a:prstGeom>
            <a:noFill/>
            <a:ln w="9525">
              <a:noFill/>
              <a:miter lim="800000"/>
              <a:headEnd/>
              <a:tailEnd/>
            </a:ln>
          </p:spPr>
          <p:txBody>
            <a:bodyPr wrap="none" lIns="0" tIns="0" rIns="0" bIns="0">
              <a:spAutoFit/>
            </a:bodyPr>
            <a:lstStyle/>
            <a:p>
              <a:r>
                <a:rPr lang="en-AU" sz="1900">
                  <a:solidFill>
                    <a:srgbClr val="000000"/>
                  </a:solidFill>
                </a:rPr>
                <a:t>0</a:t>
              </a:r>
              <a:endParaRPr lang="en-AU">
                <a:solidFill>
                  <a:prstClr val="black"/>
                </a:solidFill>
              </a:endParaRPr>
            </a:p>
          </p:txBody>
        </p:sp>
        <p:sp>
          <p:nvSpPr>
            <p:cNvPr id="89" name="Rectangle 122"/>
            <p:cNvSpPr>
              <a:spLocks noChangeArrowheads="1"/>
            </p:cNvSpPr>
            <p:nvPr/>
          </p:nvSpPr>
          <p:spPr bwMode="auto">
            <a:xfrm>
              <a:off x="905" y="3316"/>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10</a:t>
              </a:r>
              <a:endParaRPr lang="en-AU">
                <a:solidFill>
                  <a:prstClr val="black"/>
                </a:solidFill>
              </a:endParaRPr>
            </a:p>
          </p:txBody>
        </p:sp>
        <p:sp>
          <p:nvSpPr>
            <p:cNvPr id="90" name="Rectangle 123"/>
            <p:cNvSpPr>
              <a:spLocks noChangeArrowheads="1"/>
            </p:cNvSpPr>
            <p:nvPr/>
          </p:nvSpPr>
          <p:spPr bwMode="auto">
            <a:xfrm>
              <a:off x="905" y="3025"/>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20</a:t>
              </a:r>
              <a:endParaRPr lang="en-AU">
                <a:solidFill>
                  <a:prstClr val="black"/>
                </a:solidFill>
              </a:endParaRPr>
            </a:p>
          </p:txBody>
        </p:sp>
        <p:sp>
          <p:nvSpPr>
            <p:cNvPr id="91" name="Rectangle 124"/>
            <p:cNvSpPr>
              <a:spLocks noChangeArrowheads="1"/>
            </p:cNvSpPr>
            <p:nvPr/>
          </p:nvSpPr>
          <p:spPr bwMode="auto">
            <a:xfrm>
              <a:off x="905" y="2735"/>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30</a:t>
              </a:r>
              <a:endParaRPr lang="en-AU">
                <a:solidFill>
                  <a:prstClr val="black"/>
                </a:solidFill>
              </a:endParaRPr>
            </a:p>
          </p:txBody>
        </p:sp>
        <p:sp>
          <p:nvSpPr>
            <p:cNvPr id="92" name="Rectangle 125"/>
            <p:cNvSpPr>
              <a:spLocks noChangeArrowheads="1"/>
            </p:cNvSpPr>
            <p:nvPr/>
          </p:nvSpPr>
          <p:spPr bwMode="auto">
            <a:xfrm>
              <a:off x="905" y="2443"/>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40</a:t>
              </a:r>
              <a:endParaRPr lang="en-AU">
                <a:solidFill>
                  <a:prstClr val="black"/>
                </a:solidFill>
              </a:endParaRPr>
            </a:p>
          </p:txBody>
        </p:sp>
        <p:sp>
          <p:nvSpPr>
            <p:cNvPr id="93" name="Rectangle 126"/>
            <p:cNvSpPr>
              <a:spLocks noChangeArrowheads="1"/>
            </p:cNvSpPr>
            <p:nvPr/>
          </p:nvSpPr>
          <p:spPr bwMode="auto">
            <a:xfrm>
              <a:off x="905" y="2149"/>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50</a:t>
              </a:r>
              <a:endParaRPr lang="en-AU">
                <a:solidFill>
                  <a:prstClr val="black"/>
                </a:solidFill>
              </a:endParaRPr>
            </a:p>
          </p:txBody>
        </p:sp>
        <p:sp>
          <p:nvSpPr>
            <p:cNvPr id="94" name="Rectangle 127"/>
            <p:cNvSpPr>
              <a:spLocks noChangeArrowheads="1"/>
            </p:cNvSpPr>
            <p:nvPr/>
          </p:nvSpPr>
          <p:spPr bwMode="auto">
            <a:xfrm>
              <a:off x="905" y="1859"/>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60</a:t>
              </a:r>
              <a:endParaRPr lang="en-AU">
                <a:solidFill>
                  <a:prstClr val="black"/>
                </a:solidFill>
              </a:endParaRPr>
            </a:p>
          </p:txBody>
        </p:sp>
        <p:sp>
          <p:nvSpPr>
            <p:cNvPr id="95" name="Rectangle 128"/>
            <p:cNvSpPr>
              <a:spLocks noChangeArrowheads="1"/>
            </p:cNvSpPr>
            <p:nvPr/>
          </p:nvSpPr>
          <p:spPr bwMode="auto">
            <a:xfrm>
              <a:off x="905" y="1567"/>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70</a:t>
              </a:r>
              <a:endParaRPr lang="en-AU">
                <a:solidFill>
                  <a:prstClr val="black"/>
                </a:solidFill>
              </a:endParaRPr>
            </a:p>
          </p:txBody>
        </p:sp>
        <p:sp>
          <p:nvSpPr>
            <p:cNvPr id="96" name="Rectangle 129"/>
            <p:cNvSpPr>
              <a:spLocks noChangeArrowheads="1"/>
            </p:cNvSpPr>
            <p:nvPr/>
          </p:nvSpPr>
          <p:spPr bwMode="auto">
            <a:xfrm>
              <a:off x="1060" y="3772"/>
              <a:ext cx="340" cy="182"/>
            </a:xfrm>
            <a:prstGeom prst="rect">
              <a:avLst/>
            </a:prstGeom>
            <a:noFill/>
            <a:ln w="9525">
              <a:noFill/>
              <a:miter lim="800000"/>
              <a:headEnd/>
              <a:tailEnd/>
            </a:ln>
          </p:spPr>
          <p:txBody>
            <a:bodyPr wrap="none" lIns="0" tIns="0" rIns="0" bIns="0">
              <a:spAutoFit/>
            </a:bodyPr>
            <a:lstStyle/>
            <a:p>
              <a:r>
                <a:rPr lang="en-AU" sz="1900">
                  <a:solidFill>
                    <a:srgbClr val="000000"/>
                  </a:solidFill>
                </a:rPr>
                <a:t>1982</a:t>
              </a:r>
              <a:endParaRPr lang="en-AU">
                <a:solidFill>
                  <a:prstClr val="black"/>
                </a:solidFill>
              </a:endParaRPr>
            </a:p>
          </p:txBody>
        </p:sp>
        <p:sp>
          <p:nvSpPr>
            <p:cNvPr id="97" name="Rectangle 130"/>
            <p:cNvSpPr>
              <a:spLocks noChangeArrowheads="1"/>
            </p:cNvSpPr>
            <p:nvPr/>
          </p:nvSpPr>
          <p:spPr bwMode="auto">
            <a:xfrm>
              <a:off x="1784" y="3772"/>
              <a:ext cx="340" cy="182"/>
            </a:xfrm>
            <a:prstGeom prst="rect">
              <a:avLst/>
            </a:prstGeom>
            <a:noFill/>
            <a:ln w="9525">
              <a:noFill/>
              <a:miter lim="800000"/>
              <a:headEnd/>
              <a:tailEnd/>
            </a:ln>
          </p:spPr>
          <p:txBody>
            <a:bodyPr wrap="none" lIns="0" tIns="0" rIns="0" bIns="0">
              <a:spAutoFit/>
            </a:bodyPr>
            <a:lstStyle/>
            <a:p>
              <a:r>
                <a:rPr lang="en-AU" sz="1900">
                  <a:solidFill>
                    <a:srgbClr val="000000"/>
                  </a:solidFill>
                </a:rPr>
                <a:t>1987</a:t>
              </a:r>
              <a:endParaRPr lang="en-AU">
                <a:solidFill>
                  <a:prstClr val="black"/>
                </a:solidFill>
              </a:endParaRPr>
            </a:p>
          </p:txBody>
        </p:sp>
        <p:sp>
          <p:nvSpPr>
            <p:cNvPr id="98" name="Rectangle 131"/>
            <p:cNvSpPr>
              <a:spLocks noChangeArrowheads="1"/>
            </p:cNvSpPr>
            <p:nvPr/>
          </p:nvSpPr>
          <p:spPr bwMode="auto">
            <a:xfrm>
              <a:off x="2510" y="3772"/>
              <a:ext cx="340" cy="182"/>
            </a:xfrm>
            <a:prstGeom prst="rect">
              <a:avLst/>
            </a:prstGeom>
            <a:noFill/>
            <a:ln w="9525">
              <a:noFill/>
              <a:miter lim="800000"/>
              <a:headEnd/>
              <a:tailEnd/>
            </a:ln>
          </p:spPr>
          <p:txBody>
            <a:bodyPr wrap="none" lIns="0" tIns="0" rIns="0" bIns="0">
              <a:spAutoFit/>
            </a:bodyPr>
            <a:lstStyle/>
            <a:p>
              <a:r>
                <a:rPr lang="en-AU" sz="1900">
                  <a:solidFill>
                    <a:srgbClr val="000000"/>
                  </a:solidFill>
                </a:rPr>
                <a:t>1992</a:t>
              </a:r>
              <a:endParaRPr lang="en-AU">
                <a:solidFill>
                  <a:prstClr val="black"/>
                </a:solidFill>
              </a:endParaRPr>
            </a:p>
          </p:txBody>
        </p:sp>
        <p:sp>
          <p:nvSpPr>
            <p:cNvPr id="99" name="Rectangle 132"/>
            <p:cNvSpPr>
              <a:spLocks noChangeArrowheads="1"/>
            </p:cNvSpPr>
            <p:nvPr/>
          </p:nvSpPr>
          <p:spPr bwMode="auto">
            <a:xfrm>
              <a:off x="3224" y="3772"/>
              <a:ext cx="340" cy="182"/>
            </a:xfrm>
            <a:prstGeom prst="rect">
              <a:avLst/>
            </a:prstGeom>
            <a:noFill/>
            <a:ln w="9525">
              <a:noFill/>
              <a:miter lim="800000"/>
              <a:headEnd/>
              <a:tailEnd/>
            </a:ln>
          </p:spPr>
          <p:txBody>
            <a:bodyPr wrap="none" lIns="0" tIns="0" rIns="0" bIns="0">
              <a:spAutoFit/>
            </a:bodyPr>
            <a:lstStyle/>
            <a:p>
              <a:r>
                <a:rPr lang="en-AU" sz="1900">
                  <a:solidFill>
                    <a:srgbClr val="000000"/>
                  </a:solidFill>
                </a:rPr>
                <a:t>1997</a:t>
              </a:r>
              <a:endParaRPr lang="en-AU">
                <a:solidFill>
                  <a:prstClr val="black"/>
                </a:solidFill>
              </a:endParaRPr>
            </a:p>
          </p:txBody>
        </p:sp>
        <p:sp>
          <p:nvSpPr>
            <p:cNvPr id="100" name="Rectangle 133"/>
            <p:cNvSpPr>
              <a:spLocks noChangeArrowheads="1"/>
            </p:cNvSpPr>
            <p:nvPr/>
          </p:nvSpPr>
          <p:spPr bwMode="auto">
            <a:xfrm>
              <a:off x="2203" y="4004"/>
              <a:ext cx="330" cy="182"/>
            </a:xfrm>
            <a:prstGeom prst="rect">
              <a:avLst/>
            </a:prstGeom>
            <a:noFill/>
            <a:ln w="9525">
              <a:noFill/>
              <a:miter lim="800000"/>
              <a:headEnd/>
              <a:tailEnd/>
            </a:ln>
          </p:spPr>
          <p:txBody>
            <a:bodyPr wrap="none" lIns="0" tIns="0" rIns="0" bIns="0">
              <a:spAutoFit/>
            </a:bodyPr>
            <a:lstStyle/>
            <a:p>
              <a:r>
                <a:rPr lang="en-AU" sz="1900" b="1">
                  <a:solidFill>
                    <a:srgbClr val="000000"/>
                  </a:solidFill>
                </a:rPr>
                <a:t>Year</a:t>
              </a:r>
              <a:endParaRPr lang="en-AU">
                <a:solidFill>
                  <a:prstClr val="black"/>
                </a:solidFill>
              </a:endParaRPr>
            </a:p>
          </p:txBody>
        </p:sp>
        <p:sp>
          <p:nvSpPr>
            <p:cNvPr id="101" name="Rectangle 134"/>
            <p:cNvSpPr>
              <a:spLocks noChangeArrowheads="1"/>
            </p:cNvSpPr>
            <p:nvPr/>
          </p:nvSpPr>
          <p:spPr bwMode="auto">
            <a:xfrm rot="16200000">
              <a:off x="400" y="2380"/>
              <a:ext cx="525" cy="182"/>
            </a:xfrm>
            <a:prstGeom prst="rect">
              <a:avLst/>
            </a:prstGeom>
            <a:noFill/>
            <a:ln w="9525">
              <a:noFill/>
              <a:miter lim="800000"/>
              <a:headEnd/>
              <a:tailEnd/>
            </a:ln>
          </p:spPr>
          <p:txBody>
            <a:bodyPr wrap="none" lIns="0" tIns="0" rIns="0" bIns="0">
              <a:spAutoFit/>
            </a:bodyPr>
            <a:lstStyle/>
            <a:p>
              <a:r>
                <a:rPr lang="en-AU" sz="1900" b="1">
                  <a:solidFill>
                    <a:srgbClr val="000000"/>
                  </a:solidFill>
                </a:rPr>
                <a:t>C (t/ha)</a:t>
              </a:r>
              <a:endParaRPr lang="en-AU">
                <a:solidFill>
                  <a:prstClr val="black"/>
                </a:solidFill>
              </a:endParaRPr>
            </a:p>
          </p:txBody>
        </p:sp>
        <p:grpSp>
          <p:nvGrpSpPr>
            <p:cNvPr id="102" name="Group 137"/>
            <p:cNvGrpSpPr>
              <a:grpSpLocks/>
            </p:cNvGrpSpPr>
            <p:nvPr/>
          </p:nvGrpSpPr>
          <p:grpSpPr bwMode="auto">
            <a:xfrm>
              <a:off x="4374" y="3220"/>
              <a:ext cx="544" cy="144"/>
              <a:chOff x="4374" y="3220"/>
              <a:chExt cx="544" cy="144"/>
            </a:xfrm>
          </p:grpSpPr>
          <p:sp>
            <p:nvSpPr>
              <p:cNvPr id="731" name="Line 135"/>
              <p:cNvSpPr>
                <a:spLocks noChangeShapeType="1"/>
              </p:cNvSpPr>
              <p:nvPr/>
            </p:nvSpPr>
            <p:spPr bwMode="auto">
              <a:xfrm>
                <a:off x="4374" y="3281"/>
                <a:ext cx="198" cy="1"/>
              </a:xfrm>
              <a:prstGeom prst="line">
                <a:avLst/>
              </a:prstGeom>
              <a:noFill/>
              <a:ln w="28575">
                <a:solidFill>
                  <a:srgbClr val="FF00FF"/>
                </a:solidFill>
                <a:round/>
                <a:headEnd/>
                <a:tailEnd/>
              </a:ln>
            </p:spPr>
            <p:txBody>
              <a:bodyPr/>
              <a:lstStyle/>
              <a:p>
                <a:endParaRPr lang="en-AU">
                  <a:solidFill>
                    <a:prstClr val="black"/>
                  </a:solidFill>
                </a:endParaRPr>
              </a:p>
            </p:txBody>
          </p:sp>
          <p:sp>
            <p:nvSpPr>
              <p:cNvPr id="732" name="Rectangle 136"/>
              <p:cNvSpPr>
                <a:spLocks noChangeArrowheads="1"/>
              </p:cNvSpPr>
              <p:nvPr/>
            </p:nvSpPr>
            <p:spPr bwMode="auto">
              <a:xfrm>
                <a:off x="4618" y="3220"/>
                <a:ext cx="300" cy="144"/>
              </a:xfrm>
              <a:prstGeom prst="rect">
                <a:avLst/>
              </a:prstGeom>
              <a:noFill/>
              <a:ln w="9525">
                <a:noFill/>
                <a:miter lim="800000"/>
                <a:headEnd/>
                <a:tailEnd/>
              </a:ln>
            </p:spPr>
            <p:txBody>
              <a:bodyPr wrap="none" lIns="0" tIns="0" rIns="0" bIns="0">
                <a:spAutoFit/>
              </a:bodyPr>
              <a:lstStyle/>
              <a:p>
                <a:r>
                  <a:rPr lang="en-AU" sz="1500">
                    <a:solidFill>
                      <a:srgbClr val="000000"/>
                    </a:solidFill>
                  </a:rPr>
                  <a:t>RPM </a:t>
                </a:r>
                <a:endParaRPr lang="en-AU">
                  <a:solidFill>
                    <a:prstClr val="black"/>
                  </a:solidFill>
                </a:endParaRPr>
              </a:p>
            </p:txBody>
          </p:sp>
        </p:grpSp>
        <p:sp>
          <p:nvSpPr>
            <p:cNvPr id="103" name="Rectangle 139"/>
            <p:cNvSpPr>
              <a:spLocks noChangeArrowheads="1"/>
            </p:cNvSpPr>
            <p:nvPr/>
          </p:nvSpPr>
          <p:spPr bwMode="auto">
            <a:xfrm>
              <a:off x="4618" y="3418"/>
              <a:ext cx="307" cy="144"/>
            </a:xfrm>
            <a:prstGeom prst="rect">
              <a:avLst/>
            </a:prstGeom>
            <a:noFill/>
            <a:ln w="9525">
              <a:noFill/>
              <a:miter lim="800000"/>
              <a:headEnd/>
              <a:tailEnd/>
            </a:ln>
          </p:spPr>
          <p:txBody>
            <a:bodyPr wrap="none" lIns="0" tIns="0" rIns="0" bIns="0">
              <a:spAutoFit/>
            </a:bodyPr>
            <a:lstStyle/>
            <a:p>
              <a:r>
                <a:rPr lang="en-AU" sz="1500">
                  <a:solidFill>
                    <a:srgbClr val="000000"/>
                  </a:solidFill>
                </a:rPr>
                <a:t>HUM </a:t>
              </a:r>
              <a:endParaRPr lang="en-AU">
                <a:solidFill>
                  <a:prstClr val="black"/>
                </a:solidFill>
              </a:endParaRPr>
            </a:p>
          </p:txBody>
        </p:sp>
        <p:grpSp>
          <p:nvGrpSpPr>
            <p:cNvPr id="104" name="Group 143"/>
            <p:cNvGrpSpPr>
              <a:grpSpLocks/>
            </p:cNvGrpSpPr>
            <p:nvPr/>
          </p:nvGrpSpPr>
          <p:grpSpPr bwMode="auto">
            <a:xfrm>
              <a:off x="4374" y="3618"/>
              <a:ext cx="503" cy="144"/>
              <a:chOff x="4374" y="3618"/>
              <a:chExt cx="503" cy="144"/>
            </a:xfrm>
          </p:grpSpPr>
          <p:sp>
            <p:nvSpPr>
              <p:cNvPr id="729" name="Line 141"/>
              <p:cNvSpPr>
                <a:spLocks noChangeShapeType="1"/>
              </p:cNvSpPr>
              <p:nvPr/>
            </p:nvSpPr>
            <p:spPr bwMode="auto">
              <a:xfrm>
                <a:off x="4374" y="3677"/>
                <a:ext cx="198" cy="1"/>
              </a:xfrm>
              <a:prstGeom prst="line">
                <a:avLst/>
              </a:prstGeom>
              <a:noFill/>
              <a:ln w="28575">
                <a:solidFill>
                  <a:srgbClr val="00FFFF"/>
                </a:solidFill>
                <a:round/>
                <a:headEnd/>
                <a:tailEnd/>
              </a:ln>
            </p:spPr>
            <p:txBody>
              <a:bodyPr/>
              <a:lstStyle/>
              <a:p>
                <a:endParaRPr lang="en-AU">
                  <a:solidFill>
                    <a:prstClr val="black"/>
                  </a:solidFill>
                </a:endParaRPr>
              </a:p>
            </p:txBody>
          </p:sp>
          <p:sp>
            <p:nvSpPr>
              <p:cNvPr id="730" name="Rectangle 142"/>
              <p:cNvSpPr>
                <a:spLocks noChangeArrowheads="1"/>
              </p:cNvSpPr>
              <p:nvPr/>
            </p:nvSpPr>
            <p:spPr bwMode="auto">
              <a:xfrm>
                <a:off x="4618" y="3618"/>
                <a:ext cx="259" cy="144"/>
              </a:xfrm>
              <a:prstGeom prst="rect">
                <a:avLst/>
              </a:prstGeom>
              <a:noFill/>
              <a:ln w="9525">
                <a:noFill/>
                <a:miter lim="800000"/>
                <a:headEnd/>
                <a:tailEnd/>
              </a:ln>
            </p:spPr>
            <p:txBody>
              <a:bodyPr wrap="none" lIns="0" tIns="0" rIns="0" bIns="0">
                <a:spAutoFit/>
              </a:bodyPr>
              <a:lstStyle/>
              <a:p>
                <a:r>
                  <a:rPr lang="en-AU" sz="1500">
                    <a:solidFill>
                      <a:srgbClr val="000000"/>
                    </a:solidFill>
                  </a:rPr>
                  <a:t>IOM </a:t>
                </a:r>
                <a:endParaRPr lang="en-AU">
                  <a:solidFill>
                    <a:prstClr val="black"/>
                  </a:solidFill>
                </a:endParaRPr>
              </a:p>
            </p:txBody>
          </p:sp>
        </p:grpSp>
        <p:grpSp>
          <p:nvGrpSpPr>
            <p:cNvPr id="105" name="Group 146"/>
            <p:cNvGrpSpPr>
              <a:grpSpLocks/>
            </p:cNvGrpSpPr>
            <p:nvPr/>
          </p:nvGrpSpPr>
          <p:grpSpPr bwMode="auto">
            <a:xfrm>
              <a:off x="4374" y="3023"/>
              <a:ext cx="497" cy="144"/>
              <a:chOff x="4374" y="3023"/>
              <a:chExt cx="497" cy="144"/>
            </a:xfrm>
          </p:grpSpPr>
          <p:sp>
            <p:nvSpPr>
              <p:cNvPr id="727" name="Line 144"/>
              <p:cNvSpPr>
                <a:spLocks noChangeShapeType="1"/>
              </p:cNvSpPr>
              <p:nvPr/>
            </p:nvSpPr>
            <p:spPr bwMode="auto">
              <a:xfrm>
                <a:off x="4374" y="3082"/>
                <a:ext cx="198" cy="2"/>
              </a:xfrm>
              <a:prstGeom prst="line">
                <a:avLst/>
              </a:prstGeom>
              <a:noFill/>
              <a:ln w="28575">
                <a:solidFill>
                  <a:srgbClr val="0000FF"/>
                </a:solidFill>
                <a:round/>
                <a:headEnd/>
                <a:tailEnd/>
              </a:ln>
            </p:spPr>
            <p:txBody>
              <a:bodyPr/>
              <a:lstStyle/>
              <a:p>
                <a:endParaRPr lang="en-AU">
                  <a:solidFill>
                    <a:prstClr val="black"/>
                  </a:solidFill>
                </a:endParaRPr>
              </a:p>
            </p:txBody>
          </p:sp>
          <p:sp>
            <p:nvSpPr>
              <p:cNvPr id="728" name="Rectangle 145"/>
              <p:cNvSpPr>
                <a:spLocks noChangeArrowheads="1"/>
              </p:cNvSpPr>
              <p:nvPr/>
            </p:nvSpPr>
            <p:spPr bwMode="auto">
              <a:xfrm>
                <a:off x="4618" y="3023"/>
                <a:ext cx="253" cy="144"/>
              </a:xfrm>
              <a:prstGeom prst="rect">
                <a:avLst/>
              </a:prstGeom>
              <a:noFill/>
              <a:ln w="9525">
                <a:noFill/>
                <a:miter lim="800000"/>
                <a:headEnd/>
                <a:tailEnd/>
              </a:ln>
            </p:spPr>
            <p:txBody>
              <a:bodyPr wrap="none" lIns="0" tIns="0" rIns="0" bIns="0">
                <a:spAutoFit/>
              </a:bodyPr>
              <a:lstStyle/>
              <a:p>
                <a:r>
                  <a:rPr lang="en-AU" sz="1500">
                    <a:solidFill>
                      <a:srgbClr val="000000"/>
                    </a:solidFill>
                  </a:rPr>
                  <a:t>TOC</a:t>
                </a:r>
                <a:endParaRPr lang="en-AU">
                  <a:solidFill>
                    <a:prstClr val="black"/>
                  </a:solidFill>
                </a:endParaRPr>
              </a:p>
            </p:txBody>
          </p:sp>
        </p:grpSp>
        <p:grpSp>
          <p:nvGrpSpPr>
            <p:cNvPr id="106" name="Group 232"/>
            <p:cNvGrpSpPr>
              <a:grpSpLocks/>
            </p:cNvGrpSpPr>
            <p:nvPr/>
          </p:nvGrpSpPr>
          <p:grpSpPr bwMode="auto">
            <a:xfrm>
              <a:off x="1125" y="1757"/>
              <a:ext cx="2696" cy="1791"/>
              <a:chOff x="1125" y="1757"/>
              <a:chExt cx="2696" cy="1791"/>
            </a:xfrm>
          </p:grpSpPr>
          <p:grpSp>
            <p:nvGrpSpPr>
              <p:cNvPr id="643" name="Group 168"/>
              <p:cNvGrpSpPr>
                <a:grpSpLocks/>
              </p:cNvGrpSpPr>
              <p:nvPr/>
            </p:nvGrpSpPr>
            <p:grpSpPr bwMode="auto">
              <a:xfrm>
                <a:off x="1131" y="1757"/>
                <a:ext cx="2678" cy="627"/>
                <a:chOff x="1131" y="1757"/>
                <a:chExt cx="2678" cy="627"/>
              </a:xfrm>
            </p:grpSpPr>
            <p:sp>
              <p:nvSpPr>
                <p:cNvPr id="707" name="Freeform 148"/>
                <p:cNvSpPr>
                  <a:spLocks/>
                </p:cNvSpPr>
                <p:nvPr/>
              </p:nvSpPr>
              <p:spPr bwMode="auto">
                <a:xfrm>
                  <a:off x="1171" y="1786"/>
                  <a:ext cx="2604" cy="555"/>
                </a:xfrm>
                <a:custGeom>
                  <a:avLst/>
                  <a:gdLst/>
                  <a:ahLst/>
                  <a:cxnLst>
                    <a:cxn ang="0">
                      <a:pos x="0" y="0"/>
                    </a:cxn>
                    <a:cxn ang="0">
                      <a:pos x="78" y="132"/>
                    </a:cxn>
                    <a:cxn ang="0">
                      <a:pos x="132" y="183"/>
                    </a:cxn>
                    <a:cxn ang="0">
                      <a:pos x="186" y="246"/>
                    </a:cxn>
                    <a:cxn ang="0">
                      <a:pos x="264" y="255"/>
                    </a:cxn>
                    <a:cxn ang="0">
                      <a:pos x="339" y="285"/>
                    </a:cxn>
                    <a:cxn ang="0">
                      <a:pos x="432" y="306"/>
                    </a:cxn>
                    <a:cxn ang="0">
                      <a:pos x="489" y="291"/>
                    </a:cxn>
                    <a:cxn ang="0">
                      <a:pos x="564" y="270"/>
                    </a:cxn>
                    <a:cxn ang="0">
                      <a:pos x="738" y="312"/>
                    </a:cxn>
                    <a:cxn ang="0">
                      <a:pos x="843" y="279"/>
                    </a:cxn>
                    <a:cxn ang="0">
                      <a:pos x="924" y="267"/>
                    </a:cxn>
                    <a:cxn ang="0">
                      <a:pos x="1035" y="300"/>
                    </a:cxn>
                    <a:cxn ang="0">
                      <a:pos x="1176" y="351"/>
                    </a:cxn>
                    <a:cxn ang="0">
                      <a:pos x="1317" y="369"/>
                    </a:cxn>
                    <a:cxn ang="0">
                      <a:pos x="1425" y="369"/>
                    </a:cxn>
                    <a:cxn ang="0">
                      <a:pos x="1542" y="348"/>
                    </a:cxn>
                    <a:cxn ang="0">
                      <a:pos x="1611" y="345"/>
                    </a:cxn>
                    <a:cxn ang="0">
                      <a:pos x="1698" y="366"/>
                    </a:cxn>
                    <a:cxn ang="0">
                      <a:pos x="1821" y="384"/>
                    </a:cxn>
                    <a:cxn ang="0">
                      <a:pos x="1899" y="360"/>
                    </a:cxn>
                    <a:cxn ang="0">
                      <a:pos x="2025" y="348"/>
                    </a:cxn>
                    <a:cxn ang="0">
                      <a:pos x="2178" y="423"/>
                    </a:cxn>
                    <a:cxn ang="0">
                      <a:pos x="2331" y="420"/>
                    </a:cxn>
                    <a:cxn ang="0">
                      <a:pos x="2406" y="468"/>
                    </a:cxn>
                    <a:cxn ang="0">
                      <a:pos x="2604" y="555"/>
                    </a:cxn>
                  </a:cxnLst>
                  <a:rect l="0" t="0" r="r" b="b"/>
                  <a:pathLst>
                    <a:path w="2604" h="555">
                      <a:moveTo>
                        <a:pt x="0" y="0"/>
                      </a:moveTo>
                      <a:lnTo>
                        <a:pt x="78" y="132"/>
                      </a:lnTo>
                      <a:lnTo>
                        <a:pt x="132" y="183"/>
                      </a:lnTo>
                      <a:lnTo>
                        <a:pt x="186" y="246"/>
                      </a:lnTo>
                      <a:lnTo>
                        <a:pt x="264" y="255"/>
                      </a:lnTo>
                      <a:lnTo>
                        <a:pt x="339" y="285"/>
                      </a:lnTo>
                      <a:lnTo>
                        <a:pt x="432" y="306"/>
                      </a:lnTo>
                      <a:lnTo>
                        <a:pt x="489" y="291"/>
                      </a:lnTo>
                      <a:lnTo>
                        <a:pt x="564" y="270"/>
                      </a:lnTo>
                      <a:lnTo>
                        <a:pt x="738" y="312"/>
                      </a:lnTo>
                      <a:lnTo>
                        <a:pt x="843" y="279"/>
                      </a:lnTo>
                      <a:lnTo>
                        <a:pt x="924" y="267"/>
                      </a:lnTo>
                      <a:lnTo>
                        <a:pt x="1035" y="300"/>
                      </a:lnTo>
                      <a:lnTo>
                        <a:pt x="1176" y="351"/>
                      </a:lnTo>
                      <a:lnTo>
                        <a:pt x="1317" y="369"/>
                      </a:lnTo>
                      <a:lnTo>
                        <a:pt x="1425" y="369"/>
                      </a:lnTo>
                      <a:lnTo>
                        <a:pt x="1542" y="348"/>
                      </a:lnTo>
                      <a:lnTo>
                        <a:pt x="1611" y="345"/>
                      </a:lnTo>
                      <a:lnTo>
                        <a:pt x="1698" y="366"/>
                      </a:lnTo>
                      <a:lnTo>
                        <a:pt x="1821" y="384"/>
                      </a:lnTo>
                      <a:lnTo>
                        <a:pt x="1899" y="360"/>
                      </a:lnTo>
                      <a:lnTo>
                        <a:pt x="2025" y="348"/>
                      </a:lnTo>
                      <a:lnTo>
                        <a:pt x="2178" y="423"/>
                      </a:lnTo>
                      <a:lnTo>
                        <a:pt x="2331" y="420"/>
                      </a:lnTo>
                      <a:lnTo>
                        <a:pt x="2406" y="468"/>
                      </a:lnTo>
                      <a:lnTo>
                        <a:pt x="2604" y="555"/>
                      </a:lnTo>
                    </a:path>
                  </a:pathLst>
                </a:custGeom>
                <a:noFill/>
                <a:ln w="28575" cap="flat">
                  <a:solidFill>
                    <a:srgbClr val="0000FF"/>
                  </a:solidFill>
                  <a:prstDash val="solid"/>
                  <a:round/>
                  <a:headEnd/>
                  <a:tailEnd/>
                </a:ln>
              </p:spPr>
              <p:txBody>
                <a:bodyPr/>
                <a:lstStyle/>
                <a:p>
                  <a:endParaRPr lang="en-AU">
                    <a:solidFill>
                      <a:prstClr val="black"/>
                    </a:solidFill>
                  </a:endParaRPr>
                </a:p>
              </p:txBody>
            </p:sp>
            <p:grpSp>
              <p:nvGrpSpPr>
                <p:cNvPr id="708" name="Group 167"/>
                <p:cNvGrpSpPr>
                  <a:grpSpLocks/>
                </p:cNvGrpSpPr>
                <p:nvPr/>
              </p:nvGrpSpPr>
              <p:grpSpPr bwMode="auto">
                <a:xfrm>
                  <a:off x="1131" y="1757"/>
                  <a:ext cx="2678" cy="627"/>
                  <a:chOff x="1131" y="1757"/>
                  <a:chExt cx="2678" cy="627"/>
                </a:xfrm>
              </p:grpSpPr>
              <p:grpSp>
                <p:nvGrpSpPr>
                  <p:cNvPr id="709" name="Group 151"/>
                  <p:cNvGrpSpPr>
                    <a:grpSpLocks/>
                  </p:cNvGrpSpPr>
                  <p:nvPr/>
                </p:nvGrpSpPr>
                <p:grpSpPr bwMode="auto">
                  <a:xfrm>
                    <a:off x="1131" y="1757"/>
                    <a:ext cx="84" cy="84"/>
                    <a:chOff x="1131" y="1757"/>
                    <a:chExt cx="84" cy="84"/>
                  </a:xfrm>
                </p:grpSpPr>
                <p:sp>
                  <p:nvSpPr>
                    <p:cNvPr id="725" name="Rectangle 149"/>
                    <p:cNvSpPr>
                      <a:spLocks noChangeArrowheads="1"/>
                    </p:cNvSpPr>
                    <p:nvPr/>
                  </p:nvSpPr>
                  <p:spPr bwMode="auto">
                    <a:xfrm>
                      <a:off x="1131" y="1757"/>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726" name="Rectangle 150"/>
                    <p:cNvSpPr>
                      <a:spLocks noChangeArrowheads="1"/>
                    </p:cNvSpPr>
                    <p:nvPr/>
                  </p:nvSpPr>
                  <p:spPr bwMode="auto">
                    <a:xfrm>
                      <a:off x="1131" y="175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710" name="Group 154"/>
                  <p:cNvGrpSpPr>
                    <a:grpSpLocks/>
                  </p:cNvGrpSpPr>
                  <p:nvPr/>
                </p:nvGrpSpPr>
                <p:grpSpPr bwMode="auto">
                  <a:xfrm>
                    <a:off x="1412" y="2048"/>
                    <a:ext cx="84" cy="84"/>
                    <a:chOff x="1412" y="2048"/>
                    <a:chExt cx="84" cy="84"/>
                  </a:xfrm>
                </p:grpSpPr>
                <p:sp>
                  <p:nvSpPr>
                    <p:cNvPr id="723" name="Rectangle 152"/>
                    <p:cNvSpPr>
                      <a:spLocks noChangeArrowheads="1"/>
                    </p:cNvSpPr>
                    <p:nvPr/>
                  </p:nvSpPr>
                  <p:spPr bwMode="auto">
                    <a:xfrm>
                      <a:off x="1412" y="2048"/>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724" name="Rectangle 153"/>
                    <p:cNvSpPr>
                      <a:spLocks noChangeArrowheads="1"/>
                    </p:cNvSpPr>
                    <p:nvPr/>
                  </p:nvSpPr>
                  <p:spPr bwMode="auto">
                    <a:xfrm>
                      <a:off x="1412" y="204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711" name="Group 157"/>
                  <p:cNvGrpSpPr>
                    <a:grpSpLocks/>
                  </p:cNvGrpSpPr>
                  <p:nvPr/>
                </p:nvGrpSpPr>
                <p:grpSpPr bwMode="auto">
                  <a:xfrm>
                    <a:off x="1712" y="1902"/>
                    <a:ext cx="84" cy="84"/>
                    <a:chOff x="1712" y="1902"/>
                    <a:chExt cx="84" cy="84"/>
                  </a:xfrm>
                </p:grpSpPr>
                <p:sp>
                  <p:nvSpPr>
                    <p:cNvPr id="721" name="Rectangle 155"/>
                    <p:cNvSpPr>
                      <a:spLocks noChangeArrowheads="1"/>
                    </p:cNvSpPr>
                    <p:nvPr/>
                  </p:nvSpPr>
                  <p:spPr bwMode="auto">
                    <a:xfrm>
                      <a:off x="1712" y="1902"/>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722" name="Rectangle 156"/>
                    <p:cNvSpPr>
                      <a:spLocks noChangeArrowheads="1"/>
                    </p:cNvSpPr>
                    <p:nvPr/>
                  </p:nvSpPr>
                  <p:spPr bwMode="auto">
                    <a:xfrm>
                      <a:off x="1712" y="190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712" name="Group 160"/>
                  <p:cNvGrpSpPr>
                    <a:grpSpLocks/>
                  </p:cNvGrpSpPr>
                  <p:nvPr/>
                </p:nvGrpSpPr>
                <p:grpSpPr bwMode="auto">
                  <a:xfrm>
                    <a:off x="1993" y="2100"/>
                    <a:ext cx="84" cy="84"/>
                    <a:chOff x="1993" y="2100"/>
                    <a:chExt cx="84" cy="84"/>
                  </a:xfrm>
                </p:grpSpPr>
                <p:sp>
                  <p:nvSpPr>
                    <p:cNvPr id="719" name="Rectangle 158"/>
                    <p:cNvSpPr>
                      <a:spLocks noChangeArrowheads="1"/>
                    </p:cNvSpPr>
                    <p:nvPr/>
                  </p:nvSpPr>
                  <p:spPr bwMode="auto">
                    <a:xfrm>
                      <a:off x="1993" y="2100"/>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720" name="Rectangle 159"/>
                    <p:cNvSpPr>
                      <a:spLocks noChangeArrowheads="1"/>
                    </p:cNvSpPr>
                    <p:nvPr/>
                  </p:nvSpPr>
                  <p:spPr bwMode="auto">
                    <a:xfrm>
                      <a:off x="1993" y="210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713" name="Group 163"/>
                  <p:cNvGrpSpPr>
                    <a:grpSpLocks/>
                  </p:cNvGrpSpPr>
                  <p:nvPr/>
                </p:nvGrpSpPr>
                <p:grpSpPr bwMode="auto">
                  <a:xfrm>
                    <a:off x="2868" y="2084"/>
                    <a:ext cx="84" cy="84"/>
                    <a:chOff x="2868" y="2084"/>
                    <a:chExt cx="84" cy="84"/>
                  </a:xfrm>
                </p:grpSpPr>
                <p:sp>
                  <p:nvSpPr>
                    <p:cNvPr id="717" name="Rectangle 161"/>
                    <p:cNvSpPr>
                      <a:spLocks noChangeArrowheads="1"/>
                    </p:cNvSpPr>
                    <p:nvPr/>
                  </p:nvSpPr>
                  <p:spPr bwMode="auto">
                    <a:xfrm>
                      <a:off x="2868" y="2084"/>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718" name="Rectangle 162"/>
                    <p:cNvSpPr>
                      <a:spLocks noChangeArrowheads="1"/>
                    </p:cNvSpPr>
                    <p:nvPr/>
                  </p:nvSpPr>
                  <p:spPr bwMode="auto">
                    <a:xfrm>
                      <a:off x="2868" y="208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714" name="Group 166"/>
                  <p:cNvGrpSpPr>
                    <a:grpSpLocks/>
                  </p:cNvGrpSpPr>
                  <p:nvPr/>
                </p:nvGrpSpPr>
                <p:grpSpPr bwMode="auto">
                  <a:xfrm>
                    <a:off x="3725" y="2300"/>
                    <a:ext cx="84" cy="84"/>
                    <a:chOff x="3725" y="2300"/>
                    <a:chExt cx="84" cy="84"/>
                  </a:xfrm>
                </p:grpSpPr>
                <p:sp>
                  <p:nvSpPr>
                    <p:cNvPr id="715" name="Rectangle 164"/>
                    <p:cNvSpPr>
                      <a:spLocks noChangeArrowheads="1"/>
                    </p:cNvSpPr>
                    <p:nvPr/>
                  </p:nvSpPr>
                  <p:spPr bwMode="auto">
                    <a:xfrm>
                      <a:off x="3725" y="2300"/>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716" name="Rectangle 165"/>
                    <p:cNvSpPr>
                      <a:spLocks noChangeArrowheads="1"/>
                    </p:cNvSpPr>
                    <p:nvPr/>
                  </p:nvSpPr>
                  <p:spPr bwMode="auto">
                    <a:xfrm>
                      <a:off x="3725" y="230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grpSp>
          <p:grpSp>
            <p:nvGrpSpPr>
              <p:cNvPr id="644" name="Group 189"/>
              <p:cNvGrpSpPr>
                <a:grpSpLocks/>
              </p:cNvGrpSpPr>
              <p:nvPr/>
            </p:nvGrpSpPr>
            <p:grpSpPr bwMode="auto">
              <a:xfrm>
                <a:off x="1125" y="2713"/>
                <a:ext cx="2691" cy="177"/>
                <a:chOff x="1125" y="2713"/>
                <a:chExt cx="2691" cy="177"/>
              </a:xfrm>
            </p:grpSpPr>
            <p:sp>
              <p:nvSpPr>
                <p:cNvPr id="687" name="Freeform 169"/>
                <p:cNvSpPr>
                  <a:spLocks/>
                </p:cNvSpPr>
                <p:nvPr/>
              </p:nvSpPr>
              <p:spPr bwMode="auto">
                <a:xfrm>
                  <a:off x="1168" y="2788"/>
                  <a:ext cx="2610" cy="78"/>
                </a:xfrm>
                <a:custGeom>
                  <a:avLst/>
                  <a:gdLst/>
                  <a:ahLst/>
                  <a:cxnLst>
                    <a:cxn ang="0">
                      <a:pos x="0" y="0"/>
                    </a:cxn>
                    <a:cxn ang="0">
                      <a:pos x="294" y="15"/>
                    </a:cxn>
                    <a:cxn ang="0">
                      <a:pos x="531" y="24"/>
                    </a:cxn>
                    <a:cxn ang="0">
                      <a:pos x="615" y="12"/>
                    </a:cxn>
                    <a:cxn ang="0">
                      <a:pos x="777" y="21"/>
                    </a:cxn>
                    <a:cxn ang="0">
                      <a:pos x="1113" y="15"/>
                    </a:cxn>
                    <a:cxn ang="0">
                      <a:pos x="1380" y="30"/>
                    </a:cxn>
                    <a:cxn ang="0">
                      <a:pos x="1641" y="15"/>
                    </a:cxn>
                    <a:cxn ang="0">
                      <a:pos x="1773" y="27"/>
                    </a:cxn>
                    <a:cxn ang="0">
                      <a:pos x="2115" y="30"/>
                    </a:cxn>
                    <a:cxn ang="0">
                      <a:pos x="2385" y="60"/>
                    </a:cxn>
                    <a:cxn ang="0">
                      <a:pos x="2529" y="57"/>
                    </a:cxn>
                    <a:cxn ang="0">
                      <a:pos x="2610" y="78"/>
                    </a:cxn>
                  </a:cxnLst>
                  <a:rect l="0" t="0" r="r" b="b"/>
                  <a:pathLst>
                    <a:path w="2610" h="78">
                      <a:moveTo>
                        <a:pt x="0" y="0"/>
                      </a:moveTo>
                      <a:lnTo>
                        <a:pt x="294" y="15"/>
                      </a:lnTo>
                      <a:lnTo>
                        <a:pt x="531" y="24"/>
                      </a:lnTo>
                      <a:lnTo>
                        <a:pt x="615" y="12"/>
                      </a:lnTo>
                      <a:lnTo>
                        <a:pt x="777" y="21"/>
                      </a:lnTo>
                      <a:lnTo>
                        <a:pt x="1113" y="15"/>
                      </a:lnTo>
                      <a:lnTo>
                        <a:pt x="1380" y="30"/>
                      </a:lnTo>
                      <a:lnTo>
                        <a:pt x="1641" y="15"/>
                      </a:lnTo>
                      <a:lnTo>
                        <a:pt x="1773" y="27"/>
                      </a:lnTo>
                      <a:lnTo>
                        <a:pt x="2115" y="30"/>
                      </a:lnTo>
                      <a:lnTo>
                        <a:pt x="2385" y="60"/>
                      </a:lnTo>
                      <a:lnTo>
                        <a:pt x="2529" y="57"/>
                      </a:lnTo>
                      <a:lnTo>
                        <a:pt x="2610" y="78"/>
                      </a:lnTo>
                    </a:path>
                  </a:pathLst>
                </a:custGeom>
                <a:noFill/>
                <a:ln w="28575" cap="flat">
                  <a:solidFill>
                    <a:srgbClr val="00CC99"/>
                  </a:solidFill>
                  <a:prstDash val="solid"/>
                  <a:round/>
                  <a:headEnd/>
                  <a:tailEnd/>
                </a:ln>
              </p:spPr>
              <p:txBody>
                <a:bodyPr/>
                <a:lstStyle/>
                <a:p>
                  <a:endParaRPr lang="en-AU">
                    <a:solidFill>
                      <a:prstClr val="black"/>
                    </a:solidFill>
                  </a:endParaRPr>
                </a:p>
              </p:txBody>
            </p:sp>
            <p:grpSp>
              <p:nvGrpSpPr>
                <p:cNvPr id="688" name="Group 188"/>
                <p:cNvGrpSpPr>
                  <a:grpSpLocks/>
                </p:cNvGrpSpPr>
                <p:nvPr/>
              </p:nvGrpSpPr>
              <p:grpSpPr bwMode="auto">
                <a:xfrm>
                  <a:off x="1125" y="2713"/>
                  <a:ext cx="2691" cy="177"/>
                  <a:chOff x="1125" y="2713"/>
                  <a:chExt cx="2691" cy="177"/>
                </a:xfrm>
              </p:grpSpPr>
              <p:grpSp>
                <p:nvGrpSpPr>
                  <p:cNvPr id="689" name="Group 172"/>
                  <p:cNvGrpSpPr>
                    <a:grpSpLocks/>
                  </p:cNvGrpSpPr>
                  <p:nvPr/>
                </p:nvGrpSpPr>
                <p:grpSpPr bwMode="auto">
                  <a:xfrm>
                    <a:off x="1125" y="2745"/>
                    <a:ext cx="84" cy="84"/>
                    <a:chOff x="1125" y="2745"/>
                    <a:chExt cx="84" cy="84"/>
                  </a:xfrm>
                </p:grpSpPr>
                <p:sp>
                  <p:nvSpPr>
                    <p:cNvPr id="705" name="Rectangle 170"/>
                    <p:cNvSpPr>
                      <a:spLocks noChangeArrowheads="1"/>
                    </p:cNvSpPr>
                    <p:nvPr/>
                  </p:nvSpPr>
                  <p:spPr bwMode="auto">
                    <a:xfrm>
                      <a:off x="1125" y="2745"/>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706" name="Rectangle 171"/>
                    <p:cNvSpPr>
                      <a:spLocks noChangeArrowheads="1"/>
                    </p:cNvSpPr>
                    <p:nvPr/>
                  </p:nvSpPr>
                  <p:spPr bwMode="auto">
                    <a:xfrm>
                      <a:off x="1125" y="2745"/>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90" name="Group 175"/>
                  <p:cNvGrpSpPr>
                    <a:grpSpLocks/>
                  </p:cNvGrpSpPr>
                  <p:nvPr/>
                </p:nvGrpSpPr>
                <p:grpSpPr bwMode="auto">
                  <a:xfrm>
                    <a:off x="1407" y="2794"/>
                    <a:ext cx="84" cy="84"/>
                    <a:chOff x="1407" y="2794"/>
                    <a:chExt cx="84" cy="84"/>
                  </a:xfrm>
                </p:grpSpPr>
                <p:sp>
                  <p:nvSpPr>
                    <p:cNvPr id="703" name="Rectangle 173"/>
                    <p:cNvSpPr>
                      <a:spLocks noChangeArrowheads="1"/>
                    </p:cNvSpPr>
                    <p:nvPr/>
                  </p:nvSpPr>
                  <p:spPr bwMode="auto">
                    <a:xfrm>
                      <a:off x="1407" y="2794"/>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704" name="Rectangle 174"/>
                    <p:cNvSpPr>
                      <a:spLocks noChangeArrowheads="1"/>
                    </p:cNvSpPr>
                    <p:nvPr/>
                  </p:nvSpPr>
                  <p:spPr bwMode="auto">
                    <a:xfrm>
                      <a:off x="1407" y="279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91" name="Group 178"/>
                  <p:cNvGrpSpPr>
                    <a:grpSpLocks/>
                  </p:cNvGrpSpPr>
                  <p:nvPr/>
                </p:nvGrpSpPr>
                <p:grpSpPr bwMode="auto">
                  <a:xfrm>
                    <a:off x="1698" y="2713"/>
                    <a:ext cx="84" cy="84"/>
                    <a:chOff x="1698" y="2713"/>
                    <a:chExt cx="84" cy="84"/>
                  </a:xfrm>
                </p:grpSpPr>
                <p:sp>
                  <p:nvSpPr>
                    <p:cNvPr id="701" name="Rectangle 176"/>
                    <p:cNvSpPr>
                      <a:spLocks noChangeArrowheads="1"/>
                    </p:cNvSpPr>
                    <p:nvPr/>
                  </p:nvSpPr>
                  <p:spPr bwMode="auto">
                    <a:xfrm>
                      <a:off x="1698" y="2713"/>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702" name="Rectangle 177"/>
                    <p:cNvSpPr>
                      <a:spLocks noChangeArrowheads="1"/>
                    </p:cNvSpPr>
                    <p:nvPr/>
                  </p:nvSpPr>
                  <p:spPr bwMode="auto">
                    <a:xfrm>
                      <a:off x="1698" y="2713"/>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92" name="Group 181"/>
                  <p:cNvGrpSpPr>
                    <a:grpSpLocks/>
                  </p:cNvGrpSpPr>
                  <p:nvPr/>
                </p:nvGrpSpPr>
                <p:grpSpPr bwMode="auto">
                  <a:xfrm>
                    <a:off x="1989" y="2754"/>
                    <a:ext cx="84" cy="84"/>
                    <a:chOff x="1989" y="2754"/>
                    <a:chExt cx="84" cy="84"/>
                  </a:xfrm>
                </p:grpSpPr>
                <p:sp>
                  <p:nvSpPr>
                    <p:cNvPr id="699" name="Rectangle 179"/>
                    <p:cNvSpPr>
                      <a:spLocks noChangeArrowheads="1"/>
                    </p:cNvSpPr>
                    <p:nvPr/>
                  </p:nvSpPr>
                  <p:spPr bwMode="auto">
                    <a:xfrm>
                      <a:off x="1989" y="2754"/>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700" name="Rectangle 180"/>
                    <p:cNvSpPr>
                      <a:spLocks noChangeArrowheads="1"/>
                    </p:cNvSpPr>
                    <p:nvPr/>
                  </p:nvSpPr>
                  <p:spPr bwMode="auto">
                    <a:xfrm>
                      <a:off x="1989" y="275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93" name="Group 184"/>
                  <p:cNvGrpSpPr>
                    <a:grpSpLocks/>
                  </p:cNvGrpSpPr>
                  <p:nvPr/>
                </p:nvGrpSpPr>
                <p:grpSpPr bwMode="auto">
                  <a:xfrm>
                    <a:off x="2884" y="2766"/>
                    <a:ext cx="84" cy="84"/>
                    <a:chOff x="2884" y="2766"/>
                    <a:chExt cx="84" cy="84"/>
                  </a:xfrm>
                </p:grpSpPr>
                <p:sp>
                  <p:nvSpPr>
                    <p:cNvPr id="697" name="Rectangle 182"/>
                    <p:cNvSpPr>
                      <a:spLocks noChangeArrowheads="1"/>
                    </p:cNvSpPr>
                    <p:nvPr/>
                  </p:nvSpPr>
                  <p:spPr bwMode="auto">
                    <a:xfrm>
                      <a:off x="2884" y="2766"/>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698" name="Rectangle 183"/>
                    <p:cNvSpPr>
                      <a:spLocks noChangeArrowheads="1"/>
                    </p:cNvSpPr>
                    <p:nvPr/>
                  </p:nvSpPr>
                  <p:spPr bwMode="auto">
                    <a:xfrm>
                      <a:off x="2884" y="276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94" name="Group 187"/>
                  <p:cNvGrpSpPr>
                    <a:grpSpLocks/>
                  </p:cNvGrpSpPr>
                  <p:nvPr/>
                </p:nvGrpSpPr>
                <p:grpSpPr bwMode="auto">
                  <a:xfrm>
                    <a:off x="3732" y="2805"/>
                    <a:ext cx="84" cy="85"/>
                    <a:chOff x="3732" y="2805"/>
                    <a:chExt cx="84" cy="85"/>
                  </a:xfrm>
                </p:grpSpPr>
                <p:sp>
                  <p:nvSpPr>
                    <p:cNvPr id="695" name="Rectangle 185"/>
                    <p:cNvSpPr>
                      <a:spLocks noChangeArrowheads="1"/>
                    </p:cNvSpPr>
                    <p:nvPr/>
                  </p:nvSpPr>
                  <p:spPr bwMode="auto">
                    <a:xfrm>
                      <a:off x="3732" y="2805"/>
                      <a:ext cx="84" cy="85"/>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696" name="Rectangle 186"/>
                    <p:cNvSpPr>
                      <a:spLocks noChangeArrowheads="1"/>
                    </p:cNvSpPr>
                    <p:nvPr/>
                  </p:nvSpPr>
                  <p:spPr bwMode="auto">
                    <a:xfrm>
                      <a:off x="3732" y="2805"/>
                      <a:ext cx="84" cy="85"/>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grpSp>
          <p:grpSp>
            <p:nvGrpSpPr>
              <p:cNvPr id="645" name="Group 210"/>
              <p:cNvGrpSpPr>
                <a:grpSpLocks/>
              </p:cNvGrpSpPr>
              <p:nvPr/>
            </p:nvGrpSpPr>
            <p:grpSpPr bwMode="auto">
              <a:xfrm>
                <a:off x="1131" y="3238"/>
                <a:ext cx="2689" cy="131"/>
                <a:chOff x="1131" y="3238"/>
                <a:chExt cx="2689" cy="131"/>
              </a:xfrm>
            </p:grpSpPr>
            <p:sp>
              <p:nvSpPr>
                <p:cNvPr id="667" name="Line 190"/>
                <p:cNvSpPr>
                  <a:spLocks noChangeShapeType="1"/>
                </p:cNvSpPr>
                <p:nvPr/>
              </p:nvSpPr>
              <p:spPr bwMode="auto">
                <a:xfrm>
                  <a:off x="1177" y="3305"/>
                  <a:ext cx="2601" cy="0"/>
                </a:xfrm>
                <a:prstGeom prst="line">
                  <a:avLst/>
                </a:prstGeom>
                <a:noFill/>
                <a:ln w="28575">
                  <a:solidFill>
                    <a:srgbClr val="66FFFF"/>
                  </a:solidFill>
                  <a:round/>
                  <a:headEnd/>
                  <a:tailEnd/>
                </a:ln>
              </p:spPr>
              <p:txBody>
                <a:bodyPr/>
                <a:lstStyle/>
                <a:p>
                  <a:endParaRPr lang="en-AU">
                    <a:solidFill>
                      <a:prstClr val="black"/>
                    </a:solidFill>
                  </a:endParaRPr>
                </a:p>
              </p:txBody>
            </p:sp>
            <p:grpSp>
              <p:nvGrpSpPr>
                <p:cNvPr id="668" name="Group 209"/>
                <p:cNvGrpSpPr>
                  <a:grpSpLocks/>
                </p:cNvGrpSpPr>
                <p:nvPr/>
              </p:nvGrpSpPr>
              <p:grpSpPr bwMode="auto">
                <a:xfrm>
                  <a:off x="1131" y="3238"/>
                  <a:ext cx="2689" cy="131"/>
                  <a:chOff x="1131" y="3238"/>
                  <a:chExt cx="2689" cy="131"/>
                </a:xfrm>
              </p:grpSpPr>
              <p:grpSp>
                <p:nvGrpSpPr>
                  <p:cNvPr id="669" name="Group 193"/>
                  <p:cNvGrpSpPr>
                    <a:grpSpLocks/>
                  </p:cNvGrpSpPr>
                  <p:nvPr/>
                </p:nvGrpSpPr>
                <p:grpSpPr bwMode="auto">
                  <a:xfrm>
                    <a:off x="1131" y="3272"/>
                    <a:ext cx="84" cy="84"/>
                    <a:chOff x="1131" y="3272"/>
                    <a:chExt cx="84" cy="84"/>
                  </a:xfrm>
                </p:grpSpPr>
                <p:sp>
                  <p:nvSpPr>
                    <p:cNvPr id="685" name="Rectangle 191"/>
                    <p:cNvSpPr>
                      <a:spLocks noChangeArrowheads="1"/>
                    </p:cNvSpPr>
                    <p:nvPr/>
                  </p:nvSpPr>
                  <p:spPr bwMode="auto">
                    <a:xfrm>
                      <a:off x="1131" y="327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686" name="Rectangle 192"/>
                    <p:cNvSpPr>
                      <a:spLocks noChangeArrowheads="1"/>
                    </p:cNvSpPr>
                    <p:nvPr/>
                  </p:nvSpPr>
                  <p:spPr bwMode="auto">
                    <a:xfrm>
                      <a:off x="1131" y="327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70" name="Group 196"/>
                  <p:cNvGrpSpPr>
                    <a:grpSpLocks/>
                  </p:cNvGrpSpPr>
                  <p:nvPr/>
                </p:nvGrpSpPr>
                <p:grpSpPr bwMode="auto">
                  <a:xfrm>
                    <a:off x="1421" y="3285"/>
                    <a:ext cx="84" cy="84"/>
                    <a:chOff x="1421" y="3285"/>
                    <a:chExt cx="84" cy="84"/>
                  </a:xfrm>
                </p:grpSpPr>
                <p:sp>
                  <p:nvSpPr>
                    <p:cNvPr id="683" name="Rectangle 194"/>
                    <p:cNvSpPr>
                      <a:spLocks noChangeArrowheads="1"/>
                    </p:cNvSpPr>
                    <p:nvPr/>
                  </p:nvSpPr>
                  <p:spPr bwMode="auto">
                    <a:xfrm>
                      <a:off x="1421" y="3285"/>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684" name="Rectangle 195"/>
                    <p:cNvSpPr>
                      <a:spLocks noChangeArrowheads="1"/>
                    </p:cNvSpPr>
                    <p:nvPr/>
                  </p:nvSpPr>
                  <p:spPr bwMode="auto">
                    <a:xfrm>
                      <a:off x="1421" y="3285"/>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71" name="Group 199"/>
                  <p:cNvGrpSpPr>
                    <a:grpSpLocks/>
                  </p:cNvGrpSpPr>
                  <p:nvPr/>
                </p:nvGrpSpPr>
                <p:grpSpPr bwMode="auto">
                  <a:xfrm>
                    <a:off x="1702" y="3262"/>
                    <a:ext cx="84" cy="84"/>
                    <a:chOff x="1702" y="3262"/>
                    <a:chExt cx="84" cy="84"/>
                  </a:xfrm>
                </p:grpSpPr>
                <p:sp>
                  <p:nvSpPr>
                    <p:cNvPr id="681" name="Rectangle 197"/>
                    <p:cNvSpPr>
                      <a:spLocks noChangeArrowheads="1"/>
                    </p:cNvSpPr>
                    <p:nvPr/>
                  </p:nvSpPr>
                  <p:spPr bwMode="auto">
                    <a:xfrm>
                      <a:off x="1702" y="326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682" name="Rectangle 198"/>
                    <p:cNvSpPr>
                      <a:spLocks noChangeArrowheads="1"/>
                    </p:cNvSpPr>
                    <p:nvPr/>
                  </p:nvSpPr>
                  <p:spPr bwMode="auto">
                    <a:xfrm>
                      <a:off x="1702" y="326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72" name="Group 202"/>
                  <p:cNvGrpSpPr>
                    <a:grpSpLocks/>
                  </p:cNvGrpSpPr>
                  <p:nvPr/>
                </p:nvGrpSpPr>
                <p:grpSpPr bwMode="auto">
                  <a:xfrm>
                    <a:off x="1996" y="3268"/>
                    <a:ext cx="84" cy="84"/>
                    <a:chOff x="1996" y="3268"/>
                    <a:chExt cx="84" cy="84"/>
                  </a:xfrm>
                </p:grpSpPr>
                <p:sp>
                  <p:nvSpPr>
                    <p:cNvPr id="679" name="Rectangle 200"/>
                    <p:cNvSpPr>
                      <a:spLocks noChangeArrowheads="1"/>
                    </p:cNvSpPr>
                    <p:nvPr/>
                  </p:nvSpPr>
                  <p:spPr bwMode="auto">
                    <a:xfrm>
                      <a:off x="1996" y="3268"/>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680" name="Rectangle 201"/>
                    <p:cNvSpPr>
                      <a:spLocks noChangeArrowheads="1"/>
                    </p:cNvSpPr>
                    <p:nvPr/>
                  </p:nvSpPr>
                  <p:spPr bwMode="auto">
                    <a:xfrm>
                      <a:off x="1996" y="326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73" name="Group 205"/>
                  <p:cNvGrpSpPr>
                    <a:grpSpLocks/>
                  </p:cNvGrpSpPr>
                  <p:nvPr/>
                </p:nvGrpSpPr>
                <p:grpSpPr bwMode="auto">
                  <a:xfrm>
                    <a:off x="2875" y="3238"/>
                    <a:ext cx="84" cy="84"/>
                    <a:chOff x="2875" y="3238"/>
                    <a:chExt cx="84" cy="84"/>
                  </a:xfrm>
                </p:grpSpPr>
                <p:sp>
                  <p:nvSpPr>
                    <p:cNvPr id="677" name="Rectangle 203"/>
                    <p:cNvSpPr>
                      <a:spLocks noChangeArrowheads="1"/>
                    </p:cNvSpPr>
                    <p:nvPr/>
                  </p:nvSpPr>
                  <p:spPr bwMode="auto">
                    <a:xfrm>
                      <a:off x="2875" y="3238"/>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678" name="Rectangle 204"/>
                    <p:cNvSpPr>
                      <a:spLocks noChangeArrowheads="1"/>
                    </p:cNvSpPr>
                    <p:nvPr/>
                  </p:nvSpPr>
                  <p:spPr bwMode="auto">
                    <a:xfrm>
                      <a:off x="2875" y="323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74" name="Group 208"/>
                  <p:cNvGrpSpPr>
                    <a:grpSpLocks/>
                  </p:cNvGrpSpPr>
                  <p:nvPr/>
                </p:nvGrpSpPr>
                <p:grpSpPr bwMode="auto">
                  <a:xfrm>
                    <a:off x="3736" y="3262"/>
                    <a:ext cx="84" cy="84"/>
                    <a:chOff x="3736" y="3262"/>
                    <a:chExt cx="84" cy="84"/>
                  </a:xfrm>
                </p:grpSpPr>
                <p:sp>
                  <p:nvSpPr>
                    <p:cNvPr id="675" name="Rectangle 206"/>
                    <p:cNvSpPr>
                      <a:spLocks noChangeArrowheads="1"/>
                    </p:cNvSpPr>
                    <p:nvPr/>
                  </p:nvSpPr>
                  <p:spPr bwMode="auto">
                    <a:xfrm>
                      <a:off x="3736" y="326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676" name="Rectangle 207"/>
                    <p:cNvSpPr>
                      <a:spLocks noChangeArrowheads="1"/>
                    </p:cNvSpPr>
                    <p:nvPr/>
                  </p:nvSpPr>
                  <p:spPr bwMode="auto">
                    <a:xfrm>
                      <a:off x="3736" y="326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grpSp>
          <p:grpSp>
            <p:nvGrpSpPr>
              <p:cNvPr id="646" name="Group 231"/>
              <p:cNvGrpSpPr>
                <a:grpSpLocks/>
              </p:cNvGrpSpPr>
              <p:nvPr/>
            </p:nvGrpSpPr>
            <p:grpSpPr bwMode="auto">
              <a:xfrm>
                <a:off x="1137" y="3009"/>
                <a:ext cx="2684" cy="539"/>
                <a:chOff x="1137" y="3009"/>
                <a:chExt cx="2684" cy="539"/>
              </a:xfrm>
            </p:grpSpPr>
            <p:sp>
              <p:nvSpPr>
                <p:cNvPr id="647" name="Freeform 211"/>
                <p:cNvSpPr>
                  <a:spLocks/>
                </p:cNvSpPr>
                <p:nvPr/>
              </p:nvSpPr>
              <p:spPr bwMode="auto">
                <a:xfrm>
                  <a:off x="1177" y="3046"/>
                  <a:ext cx="2601" cy="472"/>
                </a:xfrm>
                <a:custGeom>
                  <a:avLst/>
                  <a:gdLst/>
                  <a:ahLst/>
                  <a:cxnLst>
                    <a:cxn ang="0">
                      <a:pos x="0" y="0"/>
                    </a:cxn>
                    <a:cxn ang="0">
                      <a:pos x="114" y="160"/>
                    </a:cxn>
                    <a:cxn ang="0">
                      <a:pos x="177" y="223"/>
                    </a:cxn>
                    <a:cxn ang="0">
                      <a:pos x="267" y="244"/>
                    </a:cxn>
                    <a:cxn ang="0">
                      <a:pos x="441" y="286"/>
                    </a:cxn>
                    <a:cxn ang="0">
                      <a:pos x="519" y="262"/>
                    </a:cxn>
                    <a:cxn ang="0">
                      <a:pos x="612" y="253"/>
                    </a:cxn>
                    <a:cxn ang="0">
                      <a:pos x="678" y="274"/>
                    </a:cxn>
                    <a:cxn ang="0">
                      <a:pos x="789" y="286"/>
                    </a:cxn>
                    <a:cxn ang="0">
                      <a:pos x="948" y="280"/>
                    </a:cxn>
                    <a:cxn ang="0">
                      <a:pos x="1074" y="304"/>
                    </a:cxn>
                    <a:cxn ang="0">
                      <a:pos x="1188" y="334"/>
                    </a:cxn>
                    <a:cxn ang="0">
                      <a:pos x="1323" y="352"/>
                    </a:cxn>
                    <a:cxn ang="0">
                      <a:pos x="1557" y="328"/>
                    </a:cxn>
                    <a:cxn ang="0">
                      <a:pos x="1671" y="334"/>
                    </a:cxn>
                    <a:cxn ang="0">
                      <a:pos x="1755" y="352"/>
                    </a:cxn>
                    <a:cxn ang="0">
                      <a:pos x="1851" y="346"/>
                    </a:cxn>
                    <a:cxn ang="0">
                      <a:pos x="1989" y="343"/>
                    </a:cxn>
                    <a:cxn ang="0">
                      <a:pos x="2031" y="343"/>
                    </a:cxn>
                    <a:cxn ang="0">
                      <a:pos x="2148" y="376"/>
                    </a:cxn>
                    <a:cxn ang="0">
                      <a:pos x="2301" y="400"/>
                    </a:cxn>
                    <a:cxn ang="0">
                      <a:pos x="2433" y="412"/>
                    </a:cxn>
                    <a:cxn ang="0">
                      <a:pos x="2529" y="454"/>
                    </a:cxn>
                    <a:cxn ang="0">
                      <a:pos x="2601" y="472"/>
                    </a:cxn>
                  </a:cxnLst>
                  <a:rect l="0" t="0" r="r" b="b"/>
                  <a:pathLst>
                    <a:path w="2601" h="472">
                      <a:moveTo>
                        <a:pt x="0" y="0"/>
                      </a:moveTo>
                      <a:lnTo>
                        <a:pt x="114" y="160"/>
                      </a:lnTo>
                      <a:lnTo>
                        <a:pt x="177" y="223"/>
                      </a:lnTo>
                      <a:lnTo>
                        <a:pt x="267" y="244"/>
                      </a:lnTo>
                      <a:lnTo>
                        <a:pt x="441" y="286"/>
                      </a:lnTo>
                      <a:lnTo>
                        <a:pt x="519" y="262"/>
                      </a:lnTo>
                      <a:lnTo>
                        <a:pt x="612" y="253"/>
                      </a:lnTo>
                      <a:lnTo>
                        <a:pt x="678" y="274"/>
                      </a:lnTo>
                      <a:lnTo>
                        <a:pt x="789" y="286"/>
                      </a:lnTo>
                      <a:lnTo>
                        <a:pt x="948" y="280"/>
                      </a:lnTo>
                      <a:lnTo>
                        <a:pt x="1074" y="304"/>
                      </a:lnTo>
                      <a:lnTo>
                        <a:pt x="1188" y="334"/>
                      </a:lnTo>
                      <a:lnTo>
                        <a:pt x="1323" y="352"/>
                      </a:lnTo>
                      <a:lnTo>
                        <a:pt x="1557" y="328"/>
                      </a:lnTo>
                      <a:lnTo>
                        <a:pt x="1671" y="334"/>
                      </a:lnTo>
                      <a:lnTo>
                        <a:pt x="1755" y="352"/>
                      </a:lnTo>
                      <a:lnTo>
                        <a:pt x="1851" y="346"/>
                      </a:lnTo>
                      <a:lnTo>
                        <a:pt x="1989" y="343"/>
                      </a:lnTo>
                      <a:lnTo>
                        <a:pt x="2031" y="343"/>
                      </a:lnTo>
                      <a:lnTo>
                        <a:pt x="2148" y="376"/>
                      </a:lnTo>
                      <a:lnTo>
                        <a:pt x="2301" y="400"/>
                      </a:lnTo>
                      <a:lnTo>
                        <a:pt x="2433" y="412"/>
                      </a:lnTo>
                      <a:lnTo>
                        <a:pt x="2529" y="454"/>
                      </a:lnTo>
                      <a:lnTo>
                        <a:pt x="2601" y="472"/>
                      </a:lnTo>
                    </a:path>
                  </a:pathLst>
                </a:custGeom>
                <a:noFill/>
                <a:ln w="28575" cap="flat">
                  <a:solidFill>
                    <a:srgbClr val="FF66FF"/>
                  </a:solidFill>
                  <a:prstDash val="solid"/>
                  <a:round/>
                  <a:headEnd/>
                  <a:tailEnd/>
                </a:ln>
              </p:spPr>
              <p:txBody>
                <a:bodyPr/>
                <a:lstStyle/>
                <a:p>
                  <a:endParaRPr lang="en-AU">
                    <a:solidFill>
                      <a:prstClr val="black"/>
                    </a:solidFill>
                  </a:endParaRPr>
                </a:p>
              </p:txBody>
            </p:sp>
            <p:grpSp>
              <p:nvGrpSpPr>
                <p:cNvPr id="648" name="Group 230"/>
                <p:cNvGrpSpPr>
                  <a:grpSpLocks/>
                </p:cNvGrpSpPr>
                <p:nvPr/>
              </p:nvGrpSpPr>
              <p:grpSpPr bwMode="auto">
                <a:xfrm>
                  <a:off x="1137" y="3009"/>
                  <a:ext cx="2684" cy="539"/>
                  <a:chOff x="1137" y="3009"/>
                  <a:chExt cx="2684" cy="539"/>
                </a:xfrm>
              </p:grpSpPr>
              <p:grpSp>
                <p:nvGrpSpPr>
                  <p:cNvPr id="649" name="Group 214"/>
                  <p:cNvGrpSpPr>
                    <a:grpSpLocks/>
                  </p:cNvGrpSpPr>
                  <p:nvPr/>
                </p:nvGrpSpPr>
                <p:grpSpPr bwMode="auto">
                  <a:xfrm>
                    <a:off x="1137" y="3009"/>
                    <a:ext cx="84" cy="84"/>
                    <a:chOff x="1137" y="3009"/>
                    <a:chExt cx="84" cy="84"/>
                  </a:xfrm>
                </p:grpSpPr>
                <p:sp>
                  <p:nvSpPr>
                    <p:cNvPr id="665" name="Rectangle 212"/>
                    <p:cNvSpPr>
                      <a:spLocks noChangeArrowheads="1"/>
                    </p:cNvSpPr>
                    <p:nvPr/>
                  </p:nvSpPr>
                  <p:spPr bwMode="auto">
                    <a:xfrm>
                      <a:off x="1137" y="3009"/>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666" name="Rectangle 213"/>
                    <p:cNvSpPr>
                      <a:spLocks noChangeArrowheads="1"/>
                    </p:cNvSpPr>
                    <p:nvPr/>
                  </p:nvSpPr>
                  <p:spPr bwMode="auto">
                    <a:xfrm>
                      <a:off x="1137" y="3009"/>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50" name="Group 217"/>
                  <p:cNvGrpSpPr>
                    <a:grpSpLocks/>
                  </p:cNvGrpSpPr>
                  <p:nvPr/>
                </p:nvGrpSpPr>
                <p:grpSpPr bwMode="auto">
                  <a:xfrm>
                    <a:off x="1419" y="3180"/>
                    <a:ext cx="84" cy="84"/>
                    <a:chOff x="1419" y="3180"/>
                    <a:chExt cx="84" cy="84"/>
                  </a:xfrm>
                </p:grpSpPr>
                <p:sp>
                  <p:nvSpPr>
                    <p:cNvPr id="663" name="Rectangle 215"/>
                    <p:cNvSpPr>
                      <a:spLocks noChangeArrowheads="1"/>
                    </p:cNvSpPr>
                    <p:nvPr/>
                  </p:nvSpPr>
                  <p:spPr bwMode="auto">
                    <a:xfrm>
                      <a:off x="1419" y="3180"/>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664" name="Rectangle 216"/>
                    <p:cNvSpPr>
                      <a:spLocks noChangeArrowheads="1"/>
                    </p:cNvSpPr>
                    <p:nvPr/>
                  </p:nvSpPr>
                  <p:spPr bwMode="auto">
                    <a:xfrm>
                      <a:off x="1419" y="318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51" name="Group 220"/>
                  <p:cNvGrpSpPr>
                    <a:grpSpLocks/>
                  </p:cNvGrpSpPr>
                  <p:nvPr/>
                </p:nvGrpSpPr>
                <p:grpSpPr bwMode="auto">
                  <a:xfrm>
                    <a:off x="1701" y="3137"/>
                    <a:ext cx="84" cy="84"/>
                    <a:chOff x="1701" y="3137"/>
                    <a:chExt cx="84" cy="84"/>
                  </a:xfrm>
                </p:grpSpPr>
                <p:sp>
                  <p:nvSpPr>
                    <p:cNvPr id="661" name="Rectangle 218"/>
                    <p:cNvSpPr>
                      <a:spLocks noChangeArrowheads="1"/>
                    </p:cNvSpPr>
                    <p:nvPr/>
                  </p:nvSpPr>
                  <p:spPr bwMode="auto">
                    <a:xfrm>
                      <a:off x="1701" y="3137"/>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662" name="Rectangle 219"/>
                    <p:cNvSpPr>
                      <a:spLocks noChangeArrowheads="1"/>
                    </p:cNvSpPr>
                    <p:nvPr/>
                  </p:nvSpPr>
                  <p:spPr bwMode="auto">
                    <a:xfrm>
                      <a:off x="1701" y="313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52" name="Group 223"/>
                  <p:cNvGrpSpPr>
                    <a:grpSpLocks/>
                  </p:cNvGrpSpPr>
                  <p:nvPr/>
                </p:nvGrpSpPr>
                <p:grpSpPr bwMode="auto">
                  <a:xfrm>
                    <a:off x="2002" y="3317"/>
                    <a:ext cx="84" cy="84"/>
                    <a:chOff x="2002" y="3317"/>
                    <a:chExt cx="84" cy="84"/>
                  </a:xfrm>
                </p:grpSpPr>
                <p:sp>
                  <p:nvSpPr>
                    <p:cNvPr id="659" name="Rectangle 221"/>
                    <p:cNvSpPr>
                      <a:spLocks noChangeArrowheads="1"/>
                    </p:cNvSpPr>
                    <p:nvPr/>
                  </p:nvSpPr>
                  <p:spPr bwMode="auto">
                    <a:xfrm>
                      <a:off x="2002" y="3317"/>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660" name="Rectangle 222"/>
                    <p:cNvSpPr>
                      <a:spLocks noChangeArrowheads="1"/>
                    </p:cNvSpPr>
                    <p:nvPr/>
                  </p:nvSpPr>
                  <p:spPr bwMode="auto">
                    <a:xfrm>
                      <a:off x="2002" y="331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53" name="Group 226"/>
                  <p:cNvGrpSpPr>
                    <a:grpSpLocks/>
                  </p:cNvGrpSpPr>
                  <p:nvPr/>
                </p:nvGrpSpPr>
                <p:grpSpPr bwMode="auto">
                  <a:xfrm>
                    <a:off x="2879" y="3358"/>
                    <a:ext cx="84" cy="84"/>
                    <a:chOff x="2879" y="3358"/>
                    <a:chExt cx="84" cy="84"/>
                  </a:xfrm>
                </p:grpSpPr>
                <p:sp>
                  <p:nvSpPr>
                    <p:cNvPr id="657" name="Rectangle 224"/>
                    <p:cNvSpPr>
                      <a:spLocks noChangeArrowheads="1"/>
                    </p:cNvSpPr>
                    <p:nvPr/>
                  </p:nvSpPr>
                  <p:spPr bwMode="auto">
                    <a:xfrm>
                      <a:off x="2879" y="3358"/>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658" name="Rectangle 225"/>
                    <p:cNvSpPr>
                      <a:spLocks noChangeArrowheads="1"/>
                    </p:cNvSpPr>
                    <p:nvPr/>
                  </p:nvSpPr>
                  <p:spPr bwMode="auto">
                    <a:xfrm>
                      <a:off x="2879" y="335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54" name="Group 229"/>
                  <p:cNvGrpSpPr>
                    <a:grpSpLocks/>
                  </p:cNvGrpSpPr>
                  <p:nvPr/>
                </p:nvGrpSpPr>
                <p:grpSpPr bwMode="auto">
                  <a:xfrm>
                    <a:off x="3737" y="3464"/>
                    <a:ext cx="84" cy="84"/>
                    <a:chOff x="3737" y="3464"/>
                    <a:chExt cx="84" cy="84"/>
                  </a:xfrm>
                </p:grpSpPr>
                <p:sp>
                  <p:nvSpPr>
                    <p:cNvPr id="655" name="Rectangle 227"/>
                    <p:cNvSpPr>
                      <a:spLocks noChangeArrowheads="1"/>
                    </p:cNvSpPr>
                    <p:nvPr/>
                  </p:nvSpPr>
                  <p:spPr bwMode="auto">
                    <a:xfrm>
                      <a:off x="3737" y="3464"/>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656" name="Rectangle 228"/>
                    <p:cNvSpPr>
                      <a:spLocks noChangeArrowheads="1"/>
                    </p:cNvSpPr>
                    <p:nvPr/>
                  </p:nvSpPr>
                  <p:spPr bwMode="auto">
                    <a:xfrm>
                      <a:off x="3737" y="346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grpSp>
        </p:grpSp>
        <p:sp>
          <p:nvSpPr>
            <p:cNvPr id="107" name="Line 233"/>
            <p:cNvSpPr>
              <a:spLocks noChangeShapeType="1"/>
            </p:cNvSpPr>
            <p:nvPr/>
          </p:nvSpPr>
          <p:spPr bwMode="auto">
            <a:xfrm>
              <a:off x="1147" y="3674"/>
              <a:ext cx="33" cy="1"/>
            </a:xfrm>
            <a:prstGeom prst="line">
              <a:avLst/>
            </a:prstGeom>
            <a:noFill/>
            <a:ln w="19050">
              <a:solidFill>
                <a:srgbClr val="000000"/>
              </a:solidFill>
              <a:round/>
              <a:headEnd/>
              <a:tailEnd/>
            </a:ln>
          </p:spPr>
          <p:txBody>
            <a:bodyPr/>
            <a:lstStyle/>
            <a:p>
              <a:endParaRPr lang="en-AU">
                <a:solidFill>
                  <a:prstClr val="black"/>
                </a:solidFill>
              </a:endParaRPr>
            </a:p>
          </p:txBody>
        </p:sp>
        <p:grpSp>
          <p:nvGrpSpPr>
            <p:cNvPr id="108" name="Group 250"/>
            <p:cNvGrpSpPr>
              <a:grpSpLocks/>
            </p:cNvGrpSpPr>
            <p:nvPr/>
          </p:nvGrpSpPr>
          <p:grpSpPr bwMode="auto">
            <a:xfrm>
              <a:off x="4404" y="1648"/>
              <a:ext cx="515" cy="728"/>
              <a:chOff x="4404" y="1648"/>
              <a:chExt cx="515" cy="728"/>
            </a:xfrm>
          </p:grpSpPr>
          <p:grpSp>
            <p:nvGrpSpPr>
              <p:cNvPr id="627" name="Group 237"/>
              <p:cNvGrpSpPr>
                <a:grpSpLocks/>
              </p:cNvGrpSpPr>
              <p:nvPr/>
            </p:nvGrpSpPr>
            <p:grpSpPr bwMode="auto">
              <a:xfrm>
                <a:off x="4404" y="1648"/>
                <a:ext cx="427" cy="144"/>
                <a:chOff x="4404" y="1648"/>
                <a:chExt cx="427" cy="144"/>
              </a:xfrm>
            </p:grpSpPr>
            <p:sp>
              <p:nvSpPr>
                <p:cNvPr id="640" name="Rectangle 234"/>
                <p:cNvSpPr>
                  <a:spLocks noChangeArrowheads="1"/>
                </p:cNvSpPr>
                <p:nvPr/>
              </p:nvSpPr>
              <p:spPr bwMode="auto">
                <a:xfrm>
                  <a:off x="4578" y="1648"/>
                  <a:ext cx="253" cy="144"/>
                </a:xfrm>
                <a:prstGeom prst="rect">
                  <a:avLst/>
                </a:prstGeom>
                <a:noFill/>
                <a:ln w="9525">
                  <a:noFill/>
                  <a:miter lim="800000"/>
                  <a:headEnd/>
                  <a:tailEnd/>
                </a:ln>
              </p:spPr>
              <p:txBody>
                <a:bodyPr wrap="none" lIns="0" tIns="0" rIns="0" bIns="0">
                  <a:spAutoFit/>
                </a:bodyPr>
                <a:lstStyle/>
                <a:p>
                  <a:r>
                    <a:rPr lang="en-AU" sz="1500">
                      <a:solidFill>
                        <a:srgbClr val="000000"/>
                      </a:solidFill>
                    </a:rPr>
                    <a:t>TOC</a:t>
                  </a:r>
                  <a:endParaRPr lang="en-AU">
                    <a:solidFill>
                      <a:prstClr val="black"/>
                    </a:solidFill>
                  </a:endParaRPr>
                </a:p>
              </p:txBody>
            </p:sp>
            <p:sp>
              <p:nvSpPr>
                <p:cNvPr id="641" name="Rectangle 235"/>
                <p:cNvSpPr>
                  <a:spLocks noChangeArrowheads="1"/>
                </p:cNvSpPr>
                <p:nvPr/>
              </p:nvSpPr>
              <p:spPr bwMode="auto">
                <a:xfrm>
                  <a:off x="4404" y="1658"/>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642" name="Rectangle 236"/>
                <p:cNvSpPr>
                  <a:spLocks noChangeArrowheads="1"/>
                </p:cNvSpPr>
                <p:nvPr/>
              </p:nvSpPr>
              <p:spPr bwMode="auto">
                <a:xfrm>
                  <a:off x="4404" y="165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28" name="Group 241"/>
              <p:cNvGrpSpPr>
                <a:grpSpLocks/>
              </p:cNvGrpSpPr>
              <p:nvPr/>
            </p:nvGrpSpPr>
            <p:grpSpPr bwMode="auto">
              <a:xfrm>
                <a:off x="4404" y="2038"/>
                <a:ext cx="448" cy="144"/>
                <a:chOff x="4404" y="2038"/>
                <a:chExt cx="448" cy="144"/>
              </a:xfrm>
            </p:grpSpPr>
            <p:sp>
              <p:nvSpPr>
                <p:cNvPr id="637" name="Rectangle 238"/>
                <p:cNvSpPr>
                  <a:spLocks noChangeArrowheads="1"/>
                </p:cNvSpPr>
                <p:nvPr/>
              </p:nvSpPr>
              <p:spPr bwMode="auto">
                <a:xfrm>
                  <a:off x="4578" y="2038"/>
                  <a:ext cx="274" cy="144"/>
                </a:xfrm>
                <a:prstGeom prst="rect">
                  <a:avLst/>
                </a:prstGeom>
                <a:noFill/>
                <a:ln w="9525">
                  <a:noFill/>
                  <a:miter lim="800000"/>
                  <a:headEnd/>
                  <a:tailEnd/>
                </a:ln>
              </p:spPr>
              <p:txBody>
                <a:bodyPr wrap="none" lIns="0" tIns="0" rIns="0" bIns="0">
                  <a:spAutoFit/>
                </a:bodyPr>
                <a:lstStyle/>
                <a:p>
                  <a:r>
                    <a:rPr lang="en-AU" sz="1500">
                      <a:solidFill>
                        <a:srgbClr val="000000"/>
                      </a:solidFill>
                    </a:rPr>
                    <a:t>HUM</a:t>
                  </a:r>
                  <a:endParaRPr lang="en-AU">
                    <a:solidFill>
                      <a:prstClr val="black"/>
                    </a:solidFill>
                  </a:endParaRPr>
                </a:p>
              </p:txBody>
            </p:sp>
            <p:sp>
              <p:nvSpPr>
                <p:cNvPr id="638" name="Rectangle 239"/>
                <p:cNvSpPr>
                  <a:spLocks noChangeArrowheads="1"/>
                </p:cNvSpPr>
                <p:nvPr/>
              </p:nvSpPr>
              <p:spPr bwMode="auto">
                <a:xfrm>
                  <a:off x="4404" y="2046"/>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639" name="Rectangle 240"/>
                <p:cNvSpPr>
                  <a:spLocks noChangeArrowheads="1"/>
                </p:cNvSpPr>
                <p:nvPr/>
              </p:nvSpPr>
              <p:spPr bwMode="auto">
                <a:xfrm>
                  <a:off x="4404" y="204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29" name="Group 245"/>
              <p:cNvGrpSpPr>
                <a:grpSpLocks/>
              </p:cNvGrpSpPr>
              <p:nvPr/>
            </p:nvGrpSpPr>
            <p:grpSpPr bwMode="auto">
              <a:xfrm>
                <a:off x="4404" y="2232"/>
                <a:ext cx="515" cy="144"/>
                <a:chOff x="4404" y="2232"/>
                <a:chExt cx="515" cy="144"/>
              </a:xfrm>
            </p:grpSpPr>
            <p:sp>
              <p:nvSpPr>
                <p:cNvPr id="634" name="Rectangle 242"/>
                <p:cNvSpPr>
                  <a:spLocks noChangeArrowheads="1"/>
                </p:cNvSpPr>
                <p:nvPr/>
              </p:nvSpPr>
              <p:spPr bwMode="auto">
                <a:xfrm>
                  <a:off x="4578" y="2232"/>
                  <a:ext cx="341" cy="144"/>
                </a:xfrm>
                <a:prstGeom prst="rect">
                  <a:avLst/>
                </a:prstGeom>
                <a:noFill/>
                <a:ln w="9525">
                  <a:noFill/>
                  <a:miter lim="800000"/>
                  <a:headEnd/>
                  <a:tailEnd/>
                </a:ln>
              </p:spPr>
              <p:txBody>
                <a:bodyPr wrap="none" lIns="0" tIns="0" rIns="0" bIns="0">
                  <a:spAutoFit/>
                </a:bodyPr>
                <a:lstStyle/>
                <a:p>
                  <a:r>
                    <a:rPr lang="en-AU" sz="1500">
                      <a:solidFill>
                        <a:srgbClr val="000000"/>
                      </a:solidFill>
                    </a:rPr>
                    <a:t>CHAR</a:t>
                  </a:r>
                  <a:endParaRPr lang="en-AU">
                    <a:solidFill>
                      <a:prstClr val="black"/>
                    </a:solidFill>
                  </a:endParaRPr>
                </a:p>
              </p:txBody>
            </p:sp>
            <p:sp>
              <p:nvSpPr>
                <p:cNvPr id="635" name="Rectangle 243"/>
                <p:cNvSpPr>
                  <a:spLocks noChangeArrowheads="1"/>
                </p:cNvSpPr>
                <p:nvPr/>
              </p:nvSpPr>
              <p:spPr bwMode="auto">
                <a:xfrm>
                  <a:off x="4404" y="2241"/>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636" name="Rectangle 244"/>
                <p:cNvSpPr>
                  <a:spLocks noChangeArrowheads="1"/>
                </p:cNvSpPr>
                <p:nvPr/>
              </p:nvSpPr>
              <p:spPr bwMode="auto">
                <a:xfrm>
                  <a:off x="4404" y="2241"/>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630" name="Group 249"/>
              <p:cNvGrpSpPr>
                <a:grpSpLocks/>
              </p:cNvGrpSpPr>
              <p:nvPr/>
            </p:nvGrpSpPr>
            <p:grpSpPr bwMode="auto">
              <a:xfrm>
                <a:off x="4404" y="1842"/>
                <a:ext cx="434" cy="144"/>
                <a:chOff x="4404" y="1842"/>
                <a:chExt cx="434" cy="144"/>
              </a:xfrm>
            </p:grpSpPr>
            <p:sp>
              <p:nvSpPr>
                <p:cNvPr id="631" name="Rectangle 246"/>
                <p:cNvSpPr>
                  <a:spLocks noChangeArrowheads="1"/>
                </p:cNvSpPr>
                <p:nvPr/>
              </p:nvSpPr>
              <p:spPr bwMode="auto">
                <a:xfrm>
                  <a:off x="4578" y="1842"/>
                  <a:ext cx="260" cy="144"/>
                </a:xfrm>
                <a:prstGeom prst="rect">
                  <a:avLst/>
                </a:prstGeom>
                <a:noFill/>
                <a:ln w="9525">
                  <a:noFill/>
                  <a:miter lim="800000"/>
                  <a:headEnd/>
                  <a:tailEnd/>
                </a:ln>
              </p:spPr>
              <p:txBody>
                <a:bodyPr wrap="none" lIns="0" tIns="0" rIns="0" bIns="0">
                  <a:spAutoFit/>
                </a:bodyPr>
                <a:lstStyle/>
                <a:p>
                  <a:r>
                    <a:rPr lang="en-AU" sz="1500">
                      <a:solidFill>
                        <a:srgbClr val="000000"/>
                      </a:solidFill>
                    </a:rPr>
                    <a:t>POC</a:t>
                  </a:r>
                  <a:endParaRPr lang="en-AU">
                    <a:solidFill>
                      <a:prstClr val="black"/>
                    </a:solidFill>
                  </a:endParaRPr>
                </a:p>
              </p:txBody>
            </p:sp>
            <p:sp>
              <p:nvSpPr>
                <p:cNvPr id="632" name="Rectangle 247"/>
                <p:cNvSpPr>
                  <a:spLocks noChangeArrowheads="1"/>
                </p:cNvSpPr>
                <p:nvPr/>
              </p:nvSpPr>
              <p:spPr bwMode="auto">
                <a:xfrm>
                  <a:off x="4404" y="1856"/>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633" name="Rectangle 248"/>
                <p:cNvSpPr>
                  <a:spLocks noChangeArrowheads="1"/>
                </p:cNvSpPr>
                <p:nvPr/>
              </p:nvSpPr>
              <p:spPr bwMode="auto">
                <a:xfrm>
                  <a:off x="4404" y="185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sp>
          <p:nvSpPr>
            <p:cNvPr id="109" name="Rectangle 251"/>
            <p:cNvSpPr>
              <a:spLocks noChangeArrowheads="1"/>
            </p:cNvSpPr>
            <p:nvPr/>
          </p:nvSpPr>
          <p:spPr bwMode="auto">
            <a:xfrm>
              <a:off x="3982" y="1386"/>
              <a:ext cx="1359" cy="192"/>
            </a:xfrm>
            <a:prstGeom prst="rect">
              <a:avLst/>
            </a:prstGeom>
            <a:noFill/>
            <a:ln w="9525">
              <a:noFill/>
              <a:miter lim="800000"/>
              <a:headEnd/>
              <a:tailEnd/>
            </a:ln>
          </p:spPr>
          <p:txBody>
            <a:bodyPr wrap="none" lIns="0" tIns="0" rIns="0" bIns="0">
              <a:spAutoFit/>
            </a:bodyPr>
            <a:lstStyle/>
            <a:p>
              <a:r>
                <a:rPr lang="en-AU">
                  <a:solidFill>
                    <a:srgbClr val="000000"/>
                  </a:solidFill>
                </a:rPr>
                <a:t>Measured fractions</a:t>
              </a:r>
              <a:endParaRPr lang="en-AU">
                <a:solidFill>
                  <a:prstClr val="black"/>
                </a:solidFill>
              </a:endParaRPr>
            </a:p>
          </p:txBody>
        </p:sp>
        <p:sp>
          <p:nvSpPr>
            <p:cNvPr id="110" name="Rectangle 252"/>
            <p:cNvSpPr>
              <a:spLocks noChangeArrowheads="1"/>
            </p:cNvSpPr>
            <p:nvPr/>
          </p:nvSpPr>
          <p:spPr bwMode="auto">
            <a:xfrm>
              <a:off x="4002" y="2696"/>
              <a:ext cx="1298" cy="192"/>
            </a:xfrm>
            <a:prstGeom prst="rect">
              <a:avLst/>
            </a:prstGeom>
            <a:noFill/>
            <a:ln w="9525">
              <a:noFill/>
              <a:miter lim="800000"/>
              <a:headEnd/>
              <a:tailEnd/>
            </a:ln>
          </p:spPr>
          <p:txBody>
            <a:bodyPr wrap="none" lIns="0" tIns="0" rIns="0" bIns="0">
              <a:spAutoFit/>
            </a:bodyPr>
            <a:lstStyle/>
            <a:p>
              <a:r>
                <a:rPr lang="en-AU">
                  <a:solidFill>
                    <a:srgbClr val="000000"/>
                  </a:solidFill>
                </a:rPr>
                <a:t>Modelled fractions</a:t>
              </a:r>
              <a:endParaRPr lang="en-AU">
                <a:solidFill>
                  <a:prstClr val="black"/>
                </a:solidFill>
              </a:endParaRPr>
            </a:p>
          </p:txBody>
        </p:sp>
        <p:grpSp>
          <p:nvGrpSpPr>
            <p:cNvPr id="111" name="Group 255"/>
            <p:cNvGrpSpPr>
              <a:grpSpLocks/>
            </p:cNvGrpSpPr>
            <p:nvPr/>
          </p:nvGrpSpPr>
          <p:grpSpPr bwMode="auto">
            <a:xfrm>
              <a:off x="1181" y="1481"/>
              <a:ext cx="2592" cy="2193"/>
              <a:chOff x="1181" y="1481"/>
              <a:chExt cx="2592" cy="2193"/>
            </a:xfrm>
          </p:grpSpPr>
          <p:sp>
            <p:nvSpPr>
              <p:cNvPr id="625" name="Rectangle 253"/>
              <p:cNvSpPr>
                <a:spLocks noChangeArrowheads="1"/>
              </p:cNvSpPr>
              <p:nvPr/>
            </p:nvSpPr>
            <p:spPr bwMode="auto">
              <a:xfrm>
                <a:off x="1181" y="1481"/>
                <a:ext cx="2592" cy="2193"/>
              </a:xfrm>
              <a:prstGeom prst="rect">
                <a:avLst/>
              </a:prstGeom>
              <a:solidFill>
                <a:srgbClr val="FFFFFF"/>
              </a:solidFill>
              <a:ln w="9525">
                <a:noFill/>
                <a:miter lim="800000"/>
                <a:headEnd/>
                <a:tailEnd/>
              </a:ln>
            </p:spPr>
            <p:txBody>
              <a:bodyPr/>
              <a:lstStyle/>
              <a:p>
                <a:endParaRPr lang="en-AU">
                  <a:solidFill>
                    <a:prstClr val="black"/>
                  </a:solidFill>
                </a:endParaRPr>
              </a:p>
            </p:txBody>
          </p:sp>
          <p:sp>
            <p:nvSpPr>
              <p:cNvPr id="626" name="Rectangle 254"/>
              <p:cNvSpPr>
                <a:spLocks noChangeArrowheads="1"/>
              </p:cNvSpPr>
              <p:nvPr/>
            </p:nvSpPr>
            <p:spPr bwMode="auto">
              <a:xfrm>
                <a:off x="1181" y="1481"/>
                <a:ext cx="2592" cy="2193"/>
              </a:xfrm>
              <a:prstGeom prst="rect">
                <a:avLst/>
              </a:prstGeom>
              <a:noFill/>
              <a:ln w="19050" cap="rnd">
                <a:solidFill>
                  <a:srgbClr val="000000"/>
                </a:solidFill>
                <a:miter lim="800000"/>
                <a:headEnd/>
                <a:tailEnd/>
              </a:ln>
            </p:spPr>
            <p:txBody>
              <a:bodyPr/>
              <a:lstStyle/>
              <a:p>
                <a:endParaRPr lang="en-AU">
                  <a:solidFill>
                    <a:prstClr val="black"/>
                  </a:solidFill>
                </a:endParaRPr>
              </a:p>
            </p:txBody>
          </p:sp>
        </p:grpSp>
        <p:sp>
          <p:nvSpPr>
            <p:cNvPr id="112" name="Line 256"/>
            <p:cNvSpPr>
              <a:spLocks noChangeShapeType="1"/>
            </p:cNvSpPr>
            <p:nvPr/>
          </p:nvSpPr>
          <p:spPr bwMode="auto">
            <a:xfrm>
              <a:off x="1150" y="3374"/>
              <a:ext cx="33" cy="1"/>
            </a:xfrm>
            <a:prstGeom prst="line">
              <a:avLst/>
            </a:prstGeom>
            <a:noFill/>
            <a:ln w="19050">
              <a:solidFill>
                <a:srgbClr val="000000"/>
              </a:solidFill>
              <a:round/>
              <a:headEnd/>
              <a:tailEnd/>
            </a:ln>
          </p:spPr>
          <p:txBody>
            <a:bodyPr/>
            <a:lstStyle/>
            <a:p>
              <a:endParaRPr lang="en-AU">
                <a:solidFill>
                  <a:prstClr val="black"/>
                </a:solidFill>
              </a:endParaRPr>
            </a:p>
          </p:txBody>
        </p:sp>
        <p:sp>
          <p:nvSpPr>
            <p:cNvPr id="113" name="Line 257"/>
            <p:cNvSpPr>
              <a:spLocks noChangeShapeType="1"/>
            </p:cNvSpPr>
            <p:nvPr/>
          </p:nvSpPr>
          <p:spPr bwMode="auto">
            <a:xfrm>
              <a:off x="1150" y="3082"/>
              <a:ext cx="33" cy="0"/>
            </a:xfrm>
            <a:prstGeom prst="line">
              <a:avLst/>
            </a:prstGeom>
            <a:noFill/>
            <a:ln w="19050">
              <a:solidFill>
                <a:srgbClr val="000000"/>
              </a:solidFill>
              <a:round/>
              <a:headEnd/>
              <a:tailEnd/>
            </a:ln>
          </p:spPr>
          <p:txBody>
            <a:bodyPr/>
            <a:lstStyle/>
            <a:p>
              <a:endParaRPr lang="en-AU">
                <a:solidFill>
                  <a:prstClr val="black"/>
                </a:solidFill>
              </a:endParaRPr>
            </a:p>
          </p:txBody>
        </p:sp>
        <p:sp>
          <p:nvSpPr>
            <p:cNvPr id="114" name="Line 258"/>
            <p:cNvSpPr>
              <a:spLocks noChangeShapeType="1"/>
            </p:cNvSpPr>
            <p:nvPr/>
          </p:nvSpPr>
          <p:spPr bwMode="auto">
            <a:xfrm>
              <a:off x="1150" y="2790"/>
              <a:ext cx="33" cy="0"/>
            </a:xfrm>
            <a:prstGeom prst="line">
              <a:avLst/>
            </a:prstGeom>
            <a:noFill/>
            <a:ln w="19050">
              <a:solidFill>
                <a:srgbClr val="000000"/>
              </a:solidFill>
              <a:round/>
              <a:headEnd/>
              <a:tailEnd/>
            </a:ln>
          </p:spPr>
          <p:txBody>
            <a:bodyPr/>
            <a:lstStyle/>
            <a:p>
              <a:endParaRPr lang="en-AU">
                <a:solidFill>
                  <a:prstClr val="black"/>
                </a:solidFill>
              </a:endParaRPr>
            </a:p>
          </p:txBody>
        </p:sp>
        <p:sp>
          <p:nvSpPr>
            <p:cNvPr id="115" name="Line 259"/>
            <p:cNvSpPr>
              <a:spLocks noChangeShapeType="1"/>
            </p:cNvSpPr>
            <p:nvPr/>
          </p:nvSpPr>
          <p:spPr bwMode="auto">
            <a:xfrm>
              <a:off x="1150" y="2498"/>
              <a:ext cx="33" cy="1"/>
            </a:xfrm>
            <a:prstGeom prst="line">
              <a:avLst/>
            </a:prstGeom>
            <a:noFill/>
            <a:ln w="19050">
              <a:solidFill>
                <a:srgbClr val="000000"/>
              </a:solidFill>
              <a:round/>
              <a:headEnd/>
              <a:tailEnd/>
            </a:ln>
          </p:spPr>
          <p:txBody>
            <a:bodyPr/>
            <a:lstStyle/>
            <a:p>
              <a:endParaRPr lang="en-AU">
                <a:solidFill>
                  <a:prstClr val="black"/>
                </a:solidFill>
              </a:endParaRPr>
            </a:p>
          </p:txBody>
        </p:sp>
        <p:sp>
          <p:nvSpPr>
            <p:cNvPr id="116" name="Line 260"/>
            <p:cNvSpPr>
              <a:spLocks noChangeShapeType="1"/>
            </p:cNvSpPr>
            <p:nvPr/>
          </p:nvSpPr>
          <p:spPr bwMode="auto">
            <a:xfrm>
              <a:off x="1150" y="2206"/>
              <a:ext cx="33" cy="1"/>
            </a:xfrm>
            <a:prstGeom prst="line">
              <a:avLst/>
            </a:prstGeom>
            <a:noFill/>
            <a:ln w="19050">
              <a:solidFill>
                <a:srgbClr val="000000"/>
              </a:solidFill>
              <a:round/>
              <a:headEnd/>
              <a:tailEnd/>
            </a:ln>
          </p:spPr>
          <p:txBody>
            <a:bodyPr/>
            <a:lstStyle/>
            <a:p>
              <a:endParaRPr lang="en-AU">
                <a:solidFill>
                  <a:prstClr val="black"/>
                </a:solidFill>
              </a:endParaRPr>
            </a:p>
          </p:txBody>
        </p:sp>
        <p:sp>
          <p:nvSpPr>
            <p:cNvPr id="117" name="Line 261"/>
            <p:cNvSpPr>
              <a:spLocks noChangeShapeType="1"/>
            </p:cNvSpPr>
            <p:nvPr/>
          </p:nvSpPr>
          <p:spPr bwMode="auto">
            <a:xfrm>
              <a:off x="1150" y="1914"/>
              <a:ext cx="33" cy="1"/>
            </a:xfrm>
            <a:prstGeom prst="line">
              <a:avLst/>
            </a:prstGeom>
            <a:noFill/>
            <a:ln w="19050">
              <a:solidFill>
                <a:srgbClr val="000000"/>
              </a:solidFill>
              <a:round/>
              <a:headEnd/>
              <a:tailEnd/>
            </a:ln>
          </p:spPr>
          <p:txBody>
            <a:bodyPr/>
            <a:lstStyle/>
            <a:p>
              <a:endParaRPr lang="en-AU">
                <a:solidFill>
                  <a:prstClr val="black"/>
                </a:solidFill>
              </a:endParaRPr>
            </a:p>
          </p:txBody>
        </p:sp>
        <p:sp>
          <p:nvSpPr>
            <p:cNvPr id="118" name="Line 262"/>
            <p:cNvSpPr>
              <a:spLocks noChangeShapeType="1"/>
            </p:cNvSpPr>
            <p:nvPr/>
          </p:nvSpPr>
          <p:spPr bwMode="auto">
            <a:xfrm>
              <a:off x="1150" y="1623"/>
              <a:ext cx="33" cy="1"/>
            </a:xfrm>
            <a:prstGeom prst="line">
              <a:avLst/>
            </a:prstGeom>
            <a:noFill/>
            <a:ln w="19050">
              <a:solidFill>
                <a:srgbClr val="000000"/>
              </a:solidFill>
              <a:round/>
              <a:headEnd/>
              <a:tailEnd/>
            </a:ln>
          </p:spPr>
          <p:txBody>
            <a:bodyPr/>
            <a:lstStyle/>
            <a:p>
              <a:endParaRPr lang="en-AU">
                <a:solidFill>
                  <a:prstClr val="black"/>
                </a:solidFill>
              </a:endParaRPr>
            </a:p>
          </p:txBody>
        </p:sp>
        <p:sp>
          <p:nvSpPr>
            <p:cNvPr id="119" name="Line 263"/>
            <p:cNvSpPr>
              <a:spLocks noChangeShapeType="1"/>
            </p:cNvSpPr>
            <p:nvPr/>
          </p:nvSpPr>
          <p:spPr bwMode="auto">
            <a:xfrm flipV="1">
              <a:off x="1177" y="3683"/>
              <a:ext cx="1" cy="35"/>
            </a:xfrm>
            <a:prstGeom prst="line">
              <a:avLst/>
            </a:prstGeom>
            <a:noFill/>
            <a:ln w="19050">
              <a:solidFill>
                <a:srgbClr val="000000"/>
              </a:solidFill>
              <a:round/>
              <a:headEnd/>
              <a:tailEnd/>
            </a:ln>
          </p:spPr>
          <p:txBody>
            <a:bodyPr/>
            <a:lstStyle/>
            <a:p>
              <a:endParaRPr lang="en-AU">
                <a:solidFill>
                  <a:prstClr val="black"/>
                </a:solidFill>
              </a:endParaRPr>
            </a:p>
          </p:txBody>
        </p:sp>
        <p:sp>
          <p:nvSpPr>
            <p:cNvPr id="120" name="Line 264"/>
            <p:cNvSpPr>
              <a:spLocks noChangeShapeType="1"/>
            </p:cNvSpPr>
            <p:nvPr/>
          </p:nvSpPr>
          <p:spPr bwMode="auto">
            <a:xfrm flipV="1">
              <a:off x="1908" y="3683"/>
              <a:ext cx="1" cy="35"/>
            </a:xfrm>
            <a:prstGeom prst="line">
              <a:avLst/>
            </a:prstGeom>
            <a:noFill/>
            <a:ln w="19050">
              <a:solidFill>
                <a:srgbClr val="000000"/>
              </a:solidFill>
              <a:round/>
              <a:headEnd/>
              <a:tailEnd/>
            </a:ln>
          </p:spPr>
          <p:txBody>
            <a:bodyPr/>
            <a:lstStyle/>
            <a:p>
              <a:endParaRPr lang="en-AU">
                <a:solidFill>
                  <a:prstClr val="black"/>
                </a:solidFill>
              </a:endParaRPr>
            </a:p>
          </p:txBody>
        </p:sp>
        <p:sp>
          <p:nvSpPr>
            <p:cNvPr id="121" name="Line 265"/>
            <p:cNvSpPr>
              <a:spLocks noChangeShapeType="1"/>
            </p:cNvSpPr>
            <p:nvPr/>
          </p:nvSpPr>
          <p:spPr bwMode="auto">
            <a:xfrm flipV="1">
              <a:off x="2632" y="3683"/>
              <a:ext cx="1" cy="35"/>
            </a:xfrm>
            <a:prstGeom prst="line">
              <a:avLst/>
            </a:prstGeom>
            <a:noFill/>
            <a:ln w="19050">
              <a:solidFill>
                <a:srgbClr val="000000"/>
              </a:solidFill>
              <a:round/>
              <a:headEnd/>
              <a:tailEnd/>
            </a:ln>
          </p:spPr>
          <p:txBody>
            <a:bodyPr/>
            <a:lstStyle/>
            <a:p>
              <a:endParaRPr lang="en-AU">
                <a:solidFill>
                  <a:prstClr val="black"/>
                </a:solidFill>
              </a:endParaRPr>
            </a:p>
          </p:txBody>
        </p:sp>
        <p:sp>
          <p:nvSpPr>
            <p:cNvPr id="122" name="Line 266"/>
            <p:cNvSpPr>
              <a:spLocks noChangeShapeType="1"/>
            </p:cNvSpPr>
            <p:nvPr/>
          </p:nvSpPr>
          <p:spPr bwMode="auto">
            <a:xfrm flipV="1">
              <a:off x="3349" y="3683"/>
              <a:ext cx="1" cy="35"/>
            </a:xfrm>
            <a:prstGeom prst="line">
              <a:avLst/>
            </a:prstGeom>
            <a:noFill/>
            <a:ln w="19050">
              <a:solidFill>
                <a:srgbClr val="000000"/>
              </a:solidFill>
              <a:round/>
              <a:headEnd/>
              <a:tailEnd/>
            </a:ln>
          </p:spPr>
          <p:txBody>
            <a:bodyPr/>
            <a:lstStyle/>
            <a:p>
              <a:endParaRPr lang="en-AU">
                <a:solidFill>
                  <a:prstClr val="black"/>
                </a:solidFill>
              </a:endParaRPr>
            </a:p>
          </p:txBody>
        </p:sp>
        <p:sp>
          <p:nvSpPr>
            <p:cNvPr id="123" name="Freeform 267"/>
            <p:cNvSpPr>
              <a:spLocks/>
            </p:cNvSpPr>
            <p:nvPr/>
          </p:nvSpPr>
          <p:spPr bwMode="auto">
            <a:xfrm>
              <a:off x="1174" y="3039"/>
              <a:ext cx="148" cy="198"/>
            </a:xfrm>
            <a:custGeom>
              <a:avLst/>
              <a:gdLst/>
              <a:ahLst/>
              <a:cxnLst>
                <a:cxn ang="0">
                  <a:pos x="0" y="0"/>
                </a:cxn>
                <a:cxn ang="0">
                  <a:pos x="41" y="52"/>
                </a:cxn>
                <a:cxn ang="0">
                  <a:pos x="74" y="112"/>
                </a:cxn>
                <a:cxn ang="0">
                  <a:pos x="115" y="155"/>
                </a:cxn>
                <a:cxn ang="0">
                  <a:pos x="148" y="198"/>
                </a:cxn>
              </a:cxnLst>
              <a:rect l="0" t="0" r="r" b="b"/>
              <a:pathLst>
                <a:path w="148" h="198">
                  <a:moveTo>
                    <a:pt x="0" y="0"/>
                  </a:moveTo>
                  <a:lnTo>
                    <a:pt x="41" y="52"/>
                  </a:lnTo>
                  <a:lnTo>
                    <a:pt x="74" y="112"/>
                  </a:lnTo>
                  <a:lnTo>
                    <a:pt x="115" y="155"/>
                  </a:lnTo>
                  <a:lnTo>
                    <a:pt x="148" y="198"/>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24" name="Freeform 268"/>
            <p:cNvSpPr>
              <a:spLocks/>
            </p:cNvSpPr>
            <p:nvPr/>
          </p:nvSpPr>
          <p:spPr bwMode="auto">
            <a:xfrm>
              <a:off x="1322" y="3237"/>
              <a:ext cx="140" cy="51"/>
            </a:xfrm>
            <a:custGeom>
              <a:avLst/>
              <a:gdLst/>
              <a:ahLst/>
              <a:cxnLst>
                <a:cxn ang="0">
                  <a:pos x="0" y="0"/>
                </a:cxn>
                <a:cxn ang="0">
                  <a:pos x="33" y="25"/>
                </a:cxn>
                <a:cxn ang="0">
                  <a:pos x="66" y="34"/>
                </a:cxn>
                <a:cxn ang="0">
                  <a:pos x="107" y="42"/>
                </a:cxn>
                <a:cxn ang="0">
                  <a:pos x="140" y="51"/>
                </a:cxn>
              </a:cxnLst>
              <a:rect l="0" t="0" r="r" b="b"/>
              <a:pathLst>
                <a:path w="140" h="51">
                  <a:moveTo>
                    <a:pt x="0" y="0"/>
                  </a:moveTo>
                  <a:lnTo>
                    <a:pt x="33" y="25"/>
                  </a:lnTo>
                  <a:lnTo>
                    <a:pt x="66" y="34"/>
                  </a:lnTo>
                  <a:lnTo>
                    <a:pt x="107" y="42"/>
                  </a:lnTo>
                  <a:lnTo>
                    <a:pt x="140" y="51"/>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25" name="Freeform 269"/>
            <p:cNvSpPr>
              <a:spLocks/>
            </p:cNvSpPr>
            <p:nvPr/>
          </p:nvSpPr>
          <p:spPr bwMode="auto">
            <a:xfrm>
              <a:off x="1462" y="3288"/>
              <a:ext cx="148" cy="34"/>
            </a:xfrm>
            <a:custGeom>
              <a:avLst/>
              <a:gdLst/>
              <a:ahLst/>
              <a:cxnLst>
                <a:cxn ang="0">
                  <a:pos x="0" y="0"/>
                </a:cxn>
                <a:cxn ang="0">
                  <a:pos x="74" y="17"/>
                </a:cxn>
                <a:cxn ang="0">
                  <a:pos x="148" y="34"/>
                </a:cxn>
              </a:cxnLst>
              <a:rect l="0" t="0" r="r" b="b"/>
              <a:pathLst>
                <a:path w="148" h="34">
                  <a:moveTo>
                    <a:pt x="0" y="0"/>
                  </a:moveTo>
                  <a:lnTo>
                    <a:pt x="74" y="17"/>
                  </a:lnTo>
                  <a:lnTo>
                    <a:pt x="148" y="34"/>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26" name="Freeform 270"/>
            <p:cNvSpPr>
              <a:spLocks/>
            </p:cNvSpPr>
            <p:nvPr/>
          </p:nvSpPr>
          <p:spPr bwMode="auto">
            <a:xfrm>
              <a:off x="1610" y="3305"/>
              <a:ext cx="140" cy="17"/>
            </a:xfrm>
            <a:custGeom>
              <a:avLst/>
              <a:gdLst/>
              <a:ahLst/>
              <a:cxnLst>
                <a:cxn ang="0">
                  <a:pos x="0" y="17"/>
                </a:cxn>
                <a:cxn ang="0">
                  <a:pos x="33" y="17"/>
                </a:cxn>
                <a:cxn ang="0">
                  <a:pos x="66" y="9"/>
                </a:cxn>
                <a:cxn ang="0">
                  <a:pos x="107" y="0"/>
                </a:cxn>
                <a:cxn ang="0">
                  <a:pos x="140" y="0"/>
                </a:cxn>
              </a:cxnLst>
              <a:rect l="0" t="0" r="r" b="b"/>
              <a:pathLst>
                <a:path w="140" h="17">
                  <a:moveTo>
                    <a:pt x="0" y="17"/>
                  </a:moveTo>
                  <a:lnTo>
                    <a:pt x="33" y="17"/>
                  </a:lnTo>
                  <a:lnTo>
                    <a:pt x="66" y="9"/>
                  </a:lnTo>
                  <a:lnTo>
                    <a:pt x="107" y="0"/>
                  </a:lnTo>
                  <a:lnTo>
                    <a:pt x="140" y="0"/>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27" name="Freeform 271"/>
            <p:cNvSpPr>
              <a:spLocks/>
            </p:cNvSpPr>
            <p:nvPr/>
          </p:nvSpPr>
          <p:spPr bwMode="auto">
            <a:xfrm>
              <a:off x="1750" y="3305"/>
              <a:ext cx="149" cy="26"/>
            </a:xfrm>
            <a:custGeom>
              <a:avLst/>
              <a:gdLst/>
              <a:ahLst/>
              <a:cxnLst>
                <a:cxn ang="0">
                  <a:pos x="0" y="0"/>
                </a:cxn>
                <a:cxn ang="0">
                  <a:pos x="33" y="0"/>
                </a:cxn>
                <a:cxn ang="0">
                  <a:pos x="74" y="9"/>
                </a:cxn>
                <a:cxn ang="0">
                  <a:pos x="116" y="17"/>
                </a:cxn>
                <a:cxn ang="0">
                  <a:pos x="149" y="26"/>
                </a:cxn>
              </a:cxnLst>
              <a:rect l="0" t="0" r="r" b="b"/>
              <a:pathLst>
                <a:path w="149" h="26">
                  <a:moveTo>
                    <a:pt x="0" y="0"/>
                  </a:moveTo>
                  <a:lnTo>
                    <a:pt x="33" y="0"/>
                  </a:lnTo>
                  <a:lnTo>
                    <a:pt x="74" y="9"/>
                  </a:lnTo>
                  <a:lnTo>
                    <a:pt x="116" y="17"/>
                  </a:lnTo>
                  <a:lnTo>
                    <a:pt x="149" y="26"/>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28" name="Freeform 272"/>
            <p:cNvSpPr>
              <a:spLocks/>
            </p:cNvSpPr>
            <p:nvPr/>
          </p:nvSpPr>
          <p:spPr bwMode="auto">
            <a:xfrm>
              <a:off x="1899" y="3322"/>
              <a:ext cx="140" cy="9"/>
            </a:xfrm>
            <a:custGeom>
              <a:avLst/>
              <a:gdLst/>
              <a:ahLst/>
              <a:cxnLst>
                <a:cxn ang="0">
                  <a:pos x="0" y="9"/>
                </a:cxn>
                <a:cxn ang="0">
                  <a:pos x="65" y="9"/>
                </a:cxn>
                <a:cxn ang="0">
                  <a:pos x="140" y="0"/>
                </a:cxn>
              </a:cxnLst>
              <a:rect l="0" t="0" r="r" b="b"/>
              <a:pathLst>
                <a:path w="140" h="9">
                  <a:moveTo>
                    <a:pt x="0" y="9"/>
                  </a:moveTo>
                  <a:lnTo>
                    <a:pt x="65" y="9"/>
                  </a:lnTo>
                  <a:lnTo>
                    <a:pt x="140" y="0"/>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29" name="Freeform 273"/>
            <p:cNvSpPr>
              <a:spLocks/>
            </p:cNvSpPr>
            <p:nvPr/>
          </p:nvSpPr>
          <p:spPr bwMode="auto">
            <a:xfrm>
              <a:off x="2039" y="3322"/>
              <a:ext cx="148" cy="9"/>
            </a:xfrm>
            <a:custGeom>
              <a:avLst/>
              <a:gdLst/>
              <a:ahLst/>
              <a:cxnLst>
                <a:cxn ang="0">
                  <a:pos x="0" y="0"/>
                </a:cxn>
                <a:cxn ang="0">
                  <a:pos x="74" y="0"/>
                </a:cxn>
                <a:cxn ang="0">
                  <a:pos x="148" y="9"/>
                </a:cxn>
              </a:cxnLst>
              <a:rect l="0" t="0" r="r" b="b"/>
              <a:pathLst>
                <a:path w="148" h="9">
                  <a:moveTo>
                    <a:pt x="0" y="0"/>
                  </a:moveTo>
                  <a:lnTo>
                    <a:pt x="74" y="0"/>
                  </a:lnTo>
                  <a:lnTo>
                    <a:pt x="148" y="9"/>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30" name="Freeform 274"/>
            <p:cNvSpPr>
              <a:spLocks/>
            </p:cNvSpPr>
            <p:nvPr/>
          </p:nvSpPr>
          <p:spPr bwMode="auto">
            <a:xfrm>
              <a:off x="2187" y="3331"/>
              <a:ext cx="140" cy="43"/>
            </a:xfrm>
            <a:custGeom>
              <a:avLst/>
              <a:gdLst/>
              <a:ahLst/>
              <a:cxnLst>
                <a:cxn ang="0">
                  <a:pos x="0" y="0"/>
                </a:cxn>
                <a:cxn ang="0">
                  <a:pos x="66" y="17"/>
                </a:cxn>
                <a:cxn ang="0">
                  <a:pos x="140" y="43"/>
                </a:cxn>
              </a:cxnLst>
              <a:rect l="0" t="0" r="r" b="b"/>
              <a:pathLst>
                <a:path w="140" h="43">
                  <a:moveTo>
                    <a:pt x="0" y="0"/>
                  </a:moveTo>
                  <a:lnTo>
                    <a:pt x="66" y="17"/>
                  </a:lnTo>
                  <a:lnTo>
                    <a:pt x="140" y="43"/>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31" name="Freeform 275"/>
            <p:cNvSpPr>
              <a:spLocks/>
            </p:cNvSpPr>
            <p:nvPr/>
          </p:nvSpPr>
          <p:spPr bwMode="auto">
            <a:xfrm>
              <a:off x="2327" y="3374"/>
              <a:ext cx="148" cy="17"/>
            </a:xfrm>
            <a:custGeom>
              <a:avLst/>
              <a:gdLst/>
              <a:ahLst/>
              <a:cxnLst>
                <a:cxn ang="0">
                  <a:pos x="0" y="0"/>
                </a:cxn>
                <a:cxn ang="0">
                  <a:pos x="74" y="8"/>
                </a:cxn>
                <a:cxn ang="0">
                  <a:pos x="148" y="17"/>
                </a:cxn>
              </a:cxnLst>
              <a:rect l="0" t="0" r="r" b="b"/>
              <a:pathLst>
                <a:path w="148" h="17">
                  <a:moveTo>
                    <a:pt x="0" y="0"/>
                  </a:moveTo>
                  <a:lnTo>
                    <a:pt x="74" y="8"/>
                  </a:lnTo>
                  <a:lnTo>
                    <a:pt x="148" y="17"/>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32" name="Freeform 276"/>
            <p:cNvSpPr>
              <a:spLocks/>
            </p:cNvSpPr>
            <p:nvPr/>
          </p:nvSpPr>
          <p:spPr bwMode="auto">
            <a:xfrm>
              <a:off x="2475" y="3382"/>
              <a:ext cx="148" cy="9"/>
            </a:xfrm>
            <a:custGeom>
              <a:avLst/>
              <a:gdLst/>
              <a:ahLst/>
              <a:cxnLst>
                <a:cxn ang="0">
                  <a:pos x="0" y="9"/>
                </a:cxn>
                <a:cxn ang="0">
                  <a:pos x="74" y="9"/>
                </a:cxn>
                <a:cxn ang="0">
                  <a:pos x="148" y="0"/>
                </a:cxn>
              </a:cxnLst>
              <a:rect l="0" t="0" r="r" b="b"/>
              <a:pathLst>
                <a:path w="148" h="9">
                  <a:moveTo>
                    <a:pt x="0" y="9"/>
                  </a:moveTo>
                  <a:lnTo>
                    <a:pt x="74" y="9"/>
                  </a:lnTo>
                  <a:lnTo>
                    <a:pt x="148" y="0"/>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33" name="Freeform 277"/>
            <p:cNvSpPr>
              <a:spLocks/>
            </p:cNvSpPr>
            <p:nvPr/>
          </p:nvSpPr>
          <p:spPr bwMode="auto">
            <a:xfrm>
              <a:off x="2623" y="3374"/>
              <a:ext cx="140" cy="8"/>
            </a:xfrm>
            <a:custGeom>
              <a:avLst/>
              <a:gdLst/>
              <a:ahLst/>
              <a:cxnLst>
                <a:cxn ang="0">
                  <a:pos x="0" y="8"/>
                </a:cxn>
                <a:cxn ang="0">
                  <a:pos x="66" y="0"/>
                </a:cxn>
                <a:cxn ang="0">
                  <a:pos x="140" y="0"/>
                </a:cxn>
              </a:cxnLst>
              <a:rect l="0" t="0" r="r" b="b"/>
              <a:pathLst>
                <a:path w="140" h="8">
                  <a:moveTo>
                    <a:pt x="0" y="8"/>
                  </a:moveTo>
                  <a:lnTo>
                    <a:pt x="66" y="0"/>
                  </a:lnTo>
                  <a:lnTo>
                    <a:pt x="140" y="0"/>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34" name="Freeform 278"/>
            <p:cNvSpPr>
              <a:spLocks/>
            </p:cNvSpPr>
            <p:nvPr/>
          </p:nvSpPr>
          <p:spPr bwMode="auto">
            <a:xfrm>
              <a:off x="2763" y="3374"/>
              <a:ext cx="148" cy="26"/>
            </a:xfrm>
            <a:custGeom>
              <a:avLst/>
              <a:gdLst/>
              <a:ahLst/>
              <a:cxnLst>
                <a:cxn ang="0">
                  <a:pos x="0" y="0"/>
                </a:cxn>
                <a:cxn ang="0">
                  <a:pos x="33" y="8"/>
                </a:cxn>
                <a:cxn ang="0">
                  <a:pos x="74" y="8"/>
                </a:cxn>
                <a:cxn ang="0">
                  <a:pos x="116" y="17"/>
                </a:cxn>
                <a:cxn ang="0">
                  <a:pos x="148" y="26"/>
                </a:cxn>
              </a:cxnLst>
              <a:rect l="0" t="0" r="r" b="b"/>
              <a:pathLst>
                <a:path w="148" h="26">
                  <a:moveTo>
                    <a:pt x="0" y="0"/>
                  </a:moveTo>
                  <a:lnTo>
                    <a:pt x="33" y="8"/>
                  </a:lnTo>
                  <a:lnTo>
                    <a:pt x="74" y="8"/>
                  </a:lnTo>
                  <a:lnTo>
                    <a:pt x="116" y="17"/>
                  </a:lnTo>
                  <a:lnTo>
                    <a:pt x="148" y="26"/>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35" name="Freeform 279"/>
            <p:cNvSpPr>
              <a:spLocks/>
            </p:cNvSpPr>
            <p:nvPr/>
          </p:nvSpPr>
          <p:spPr bwMode="auto">
            <a:xfrm>
              <a:off x="2911" y="3391"/>
              <a:ext cx="140" cy="9"/>
            </a:xfrm>
            <a:custGeom>
              <a:avLst/>
              <a:gdLst/>
              <a:ahLst/>
              <a:cxnLst>
                <a:cxn ang="0">
                  <a:pos x="0" y="9"/>
                </a:cxn>
                <a:cxn ang="0">
                  <a:pos x="66" y="9"/>
                </a:cxn>
                <a:cxn ang="0">
                  <a:pos x="140" y="0"/>
                </a:cxn>
              </a:cxnLst>
              <a:rect l="0" t="0" r="r" b="b"/>
              <a:pathLst>
                <a:path w="140" h="9">
                  <a:moveTo>
                    <a:pt x="0" y="9"/>
                  </a:moveTo>
                  <a:lnTo>
                    <a:pt x="66" y="9"/>
                  </a:lnTo>
                  <a:lnTo>
                    <a:pt x="140" y="0"/>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36" name="Freeform 280"/>
            <p:cNvSpPr>
              <a:spLocks/>
            </p:cNvSpPr>
            <p:nvPr/>
          </p:nvSpPr>
          <p:spPr bwMode="auto">
            <a:xfrm>
              <a:off x="3051" y="3382"/>
              <a:ext cx="149" cy="9"/>
            </a:xfrm>
            <a:custGeom>
              <a:avLst/>
              <a:gdLst/>
              <a:ahLst/>
              <a:cxnLst>
                <a:cxn ang="0">
                  <a:pos x="0" y="9"/>
                </a:cxn>
                <a:cxn ang="0">
                  <a:pos x="75" y="0"/>
                </a:cxn>
                <a:cxn ang="0">
                  <a:pos x="149" y="0"/>
                </a:cxn>
              </a:cxnLst>
              <a:rect l="0" t="0" r="r" b="b"/>
              <a:pathLst>
                <a:path w="149" h="9">
                  <a:moveTo>
                    <a:pt x="0" y="9"/>
                  </a:moveTo>
                  <a:lnTo>
                    <a:pt x="75" y="0"/>
                  </a:lnTo>
                  <a:lnTo>
                    <a:pt x="149" y="0"/>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37" name="Freeform 281"/>
            <p:cNvSpPr>
              <a:spLocks/>
            </p:cNvSpPr>
            <p:nvPr/>
          </p:nvSpPr>
          <p:spPr bwMode="auto">
            <a:xfrm>
              <a:off x="3200" y="3382"/>
              <a:ext cx="140" cy="43"/>
            </a:xfrm>
            <a:custGeom>
              <a:avLst/>
              <a:gdLst/>
              <a:ahLst/>
              <a:cxnLst>
                <a:cxn ang="0">
                  <a:pos x="0" y="0"/>
                </a:cxn>
                <a:cxn ang="0">
                  <a:pos x="33" y="9"/>
                </a:cxn>
                <a:cxn ang="0">
                  <a:pos x="66" y="18"/>
                </a:cxn>
                <a:cxn ang="0">
                  <a:pos x="107" y="35"/>
                </a:cxn>
                <a:cxn ang="0">
                  <a:pos x="140" y="43"/>
                </a:cxn>
              </a:cxnLst>
              <a:rect l="0" t="0" r="r" b="b"/>
              <a:pathLst>
                <a:path w="140" h="43">
                  <a:moveTo>
                    <a:pt x="0" y="0"/>
                  </a:moveTo>
                  <a:lnTo>
                    <a:pt x="33" y="9"/>
                  </a:lnTo>
                  <a:lnTo>
                    <a:pt x="66" y="18"/>
                  </a:lnTo>
                  <a:lnTo>
                    <a:pt x="107" y="35"/>
                  </a:lnTo>
                  <a:lnTo>
                    <a:pt x="140" y="43"/>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38" name="Freeform 282"/>
            <p:cNvSpPr>
              <a:spLocks/>
            </p:cNvSpPr>
            <p:nvPr/>
          </p:nvSpPr>
          <p:spPr bwMode="auto">
            <a:xfrm>
              <a:off x="3340" y="3425"/>
              <a:ext cx="148" cy="17"/>
            </a:xfrm>
            <a:custGeom>
              <a:avLst/>
              <a:gdLst/>
              <a:ahLst/>
              <a:cxnLst>
                <a:cxn ang="0">
                  <a:pos x="0" y="0"/>
                </a:cxn>
                <a:cxn ang="0">
                  <a:pos x="74" y="9"/>
                </a:cxn>
                <a:cxn ang="0">
                  <a:pos x="148" y="17"/>
                </a:cxn>
              </a:cxnLst>
              <a:rect l="0" t="0" r="r" b="b"/>
              <a:pathLst>
                <a:path w="148" h="17">
                  <a:moveTo>
                    <a:pt x="0" y="0"/>
                  </a:moveTo>
                  <a:lnTo>
                    <a:pt x="74" y="9"/>
                  </a:lnTo>
                  <a:lnTo>
                    <a:pt x="148" y="17"/>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39" name="Freeform 283"/>
            <p:cNvSpPr>
              <a:spLocks/>
            </p:cNvSpPr>
            <p:nvPr/>
          </p:nvSpPr>
          <p:spPr bwMode="auto">
            <a:xfrm>
              <a:off x="3488" y="3442"/>
              <a:ext cx="140" cy="26"/>
            </a:xfrm>
            <a:custGeom>
              <a:avLst/>
              <a:gdLst/>
              <a:ahLst/>
              <a:cxnLst>
                <a:cxn ang="0">
                  <a:pos x="0" y="0"/>
                </a:cxn>
                <a:cxn ang="0">
                  <a:pos x="66" y="9"/>
                </a:cxn>
                <a:cxn ang="0">
                  <a:pos x="140" y="26"/>
                </a:cxn>
              </a:cxnLst>
              <a:rect l="0" t="0" r="r" b="b"/>
              <a:pathLst>
                <a:path w="140" h="26">
                  <a:moveTo>
                    <a:pt x="0" y="0"/>
                  </a:moveTo>
                  <a:lnTo>
                    <a:pt x="66" y="9"/>
                  </a:lnTo>
                  <a:lnTo>
                    <a:pt x="140" y="26"/>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40" name="Freeform 284"/>
            <p:cNvSpPr>
              <a:spLocks/>
            </p:cNvSpPr>
            <p:nvPr/>
          </p:nvSpPr>
          <p:spPr bwMode="auto">
            <a:xfrm>
              <a:off x="3628" y="3468"/>
              <a:ext cx="148" cy="52"/>
            </a:xfrm>
            <a:custGeom>
              <a:avLst/>
              <a:gdLst/>
              <a:ahLst/>
              <a:cxnLst>
                <a:cxn ang="0">
                  <a:pos x="0" y="0"/>
                </a:cxn>
                <a:cxn ang="0">
                  <a:pos x="74" y="26"/>
                </a:cxn>
                <a:cxn ang="0">
                  <a:pos x="148" y="52"/>
                </a:cxn>
              </a:cxnLst>
              <a:rect l="0" t="0" r="r" b="b"/>
              <a:pathLst>
                <a:path w="148" h="52">
                  <a:moveTo>
                    <a:pt x="0" y="0"/>
                  </a:moveTo>
                  <a:lnTo>
                    <a:pt x="74" y="26"/>
                  </a:lnTo>
                  <a:lnTo>
                    <a:pt x="148" y="52"/>
                  </a:lnTo>
                </a:path>
              </a:pathLst>
            </a:custGeom>
            <a:noFill/>
            <a:ln w="12700" cap="flat">
              <a:solidFill>
                <a:srgbClr val="FF00FF"/>
              </a:solidFill>
              <a:prstDash val="solid"/>
              <a:round/>
              <a:headEnd/>
              <a:tailEnd/>
            </a:ln>
          </p:spPr>
          <p:txBody>
            <a:bodyPr/>
            <a:lstStyle/>
            <a:p>
              <a:endParaRPr lang="en-AU">
                <a:solidFill>
                  <a:prstClr val="black"/>
                </a:solidFill>
              </a:endParaRPr>
            </a:p>
          </p:txBody>
        </p:sp>
        <p:sp>
          <p:nvSpPr>
            <p:cNvPr id="141" name="Line 285"/>
            <p:cNvSpPr>
              <a:spLocks noChangeShapeType="1"/>
            </p:cNvSpPr>
            <p:nvPr/>
          </p:nvSpPr>
          <p:spPr bwMode="auto">
            <a:xfrm>
              <a:off x="1174" y="2790"/>
              <a:ext cx="148" cy="9"/>
            </a:xfrm>
            <a:prstGeom prst="line">
              <a:avLst/>
            </a:prstGeom>
            <a:noFill/>
            <a:ln w="12700">
              <a:solidFill>
                <a:srgbClr val="FF0000"/>
              </a:solidFill>
              <a:round/>
              <a:headEnd/>
              <a:tailEnd/>
            </a:ln>
          </p:spPr>
          <p:txBody>
            <a:bodyPr/>
            <a:lstStyle/>
            <a:p>
              <a:endParaRPr lang="en-AU">
                <a:solidFill>
                  <a:prstClr val="black"/>
                </a:solidFill>
              </a:endParaRPr>
            </a:p>
          </p:txBody>
        </p:sp>
        <p:sp>
          <p:nvSpPr>
            <p:cNvPr id="142" name="Line 286"/>
            <p:cNvSpPr>
              <a:spLocks noChangeShapeType="1"/>
            </p:cNvSpPr>
            <p:nvPr/>
          </p:nvSpPr>
          <p:spPr bwMode="auto">
            <a:xfrm>
              <a:off x="1322" y="2799"/>
              <a:ext cx="140" cy="9"/>
            </a:xfrm>
            <a:prstGeom prst="line">
              <a:avLst/>
            </a:prstGeom>
            <a:noFill/>
            <a:ln w="12700">
              <a:solidFill>
                <a:srgbClr val="FF0000"/>
              </a:solidFill>
              <a:round/>
              <a:headEnd/>
              <a:tailEnd/>
            </a:ln>
          </p:spPr>
          <p:txBody>
            <a:bodyPr/>
            <a:lstStyle/>
            <a:p>
              <a:endParaRPr lang="en-AU">
                <a:solidFill>
                  <a:prstClr val="black"/>
                </a:solidFill>
              </a:endParaRPr>
            </a:p>
          </p:txBody>
        </p:sp>
        <p:sp>
          <p:nvSpPr>
            <p:cNvPr id="143" name="Freeform 287"/>
            <p:cNvSpPr>
              <a:spLocks/>
            </p:cNvSpPr>
            <p:nvPr/>
          </p:nvSpPr>
          <p:spPr bwMode="auto">
            <a:xfrm>
              <a:off x="1462" y="2808"/>
              <a:ext cx="148" cy="7"/>
            </a:xfrm>
            <a:custGeom>
              <a:avLst/>
              <a:gdLst/>
              <a:ahLst/>
              <a:cxnLst>
                <a:cxn ang="0">
                  <a:pos x="0" y="0"/>
                </a:cxn>
                <a:cxn ang="0">
                  <a:pos x="74" y="7"/>
                </a:cxn>
                <a:cxn ang="0">
                  <a:pos x="148" y="7"/>
                </a:cxn>
              </a:cxnLst>
              <a:rect l="0" t="0" r="r" b="b"/>
              <a:pathLst>
                <a:path w="148" h="7">
                  <a:moveTo>
                    <a:pt x="0" y="0"/>
                  </a:moveTo>
                  <a:lnTo>
                    <a:pt x="74" y="7"/>
                  </a:lnTo>
                  <a:lnTo>
                    <a:pt x="148" y="7"/>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144" name="Freeform 288"/>
            <p:cNvSpPr>
              <a:spLocks/>
            </p:cNvSpPr>
            <p:nvPr/>
          </p:nvSpPr>
          <p:spPr bwMode="auto">
            <a:xfrm>
              <a:off x="1610" y="2808"/>
              <a:ext cx="140" cy="7"/>
            </a:xfrm>
            <a:custGeom>
              <a:avLst/>
              <a:gdLst/>
              <a:ahLst/>
              <a:cxnLst>
                <a:cxn ang="0">
                  <a:pos x="0" y="7"/>
                </a:cxn>
                <a:cxn ang="0">
                  <a:pos x="66" y="7"/>
                </a:cxn>
                <a:cxn ang="0">
                  <a:pos x="140" y="0"/>
                </a:cxn>
              </a:cxnLst>
              <a:rect l="0" t="0" r="r" b="b"/>
              <a:pathLst>
                <a:path w="140" h="7">
                  <a:moveTo>
                    <a:pt x="0" y="7"/>
                  </a:moveTo>
                  <a:lnTo>
                    <a:pt x="66" y="7"/>
                  </a:lnTo>
                  <a:lnTo>
                    <a:pt x="140" y="0"/>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145" name="Freeform 289"/>
            <p:cNvSpPr>
              <a:spLocks/>
            </p:cNvSpPr>
            <p:nvPr/>
          </p:nvSpPr>
          <p:spPr bwMode="auto">
            <a:xfrm>
              <a:off x="1750" y="2808"/>
              <a:ext cx="149" cy="0"/>
            </a:xfrm>
            <a:custGeom>
              <a:avLst/>
              <a:gdLst/>
              <a:ahLst/>
              <a:cxnLst>
                <a:cxn ang="0">
                  <a:pos x="0" y="0"/>
                </a:cxn>
                <a:cxn ang="0">
                  <a:pos x="74" y="0"/>
                </a:cxn>
                <a:cxn ang="0">
                  <a:pos x="149" y="0"/>
                </a:cxn>
              </a:cxnLst>
              <a:rect l="0" t="0" r="r" b="b"/>
              <a:pathLst>
                <a:path w="149">
                  <a:moveTo>
                    <a:pt x="0" y="0"/>
                  </a:moveTo>
                  <a:lnTo>
                    <a:pt x="74" y="0"/>
                  </a:lnTo>
                  <a:lnTo>
                    <a:pt x="149" y="0"/>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146" name="Line 290"/>
            <p:cNvSpPr>
              <a:spLocks noChangeShapeType="1"/>
            </p:cNvSpPr>
            <p:nvPr/>
          </p:nvSpPr>
          <p:spPr bwMode="auto">
            <a:xfrm>
              <a:off x="1899" y="2808"/>
              <a:ext cx="140" cy="0"/>
            </a:xfrm>
            <a:prstGeom prst="line">
              <a:avLst/>
            </a:prstGeom>
            <a:noFill/>
            <a:ln w="12700">
              <a:solidFill>
                <a:srgbClr val="FF0000"/>
              </a:solidFill>
              <a:round/>
              <a:headEnd/>
              <a:tailEnd/>
            </a:ln>
          </p:spPr>
          <p:txBody>
            <a:bodyPr/>
            <a:lstStyle/>
            <a:p>
              <a:endParaRPr lang="en-AU">
                <a:solidFill>
                  <a:prstClr val="black"/>
                </a:solidFill>
              </a:endParaRPr>
            </a:p>
          </p:txBody>
        </p:sp>
        <p:sp>
          <p:nvSpPr>
            <p:cNvPr id="147" name="Freeform 291"/>
            <p:cNvSpPr>
              <a:spLocks/>
            </p:cNvSpPr>
            <p:nvPr/>
          </p:nvSpPr>
          <p:spPr bwMode="auto">
            <a:xfrm>
              <a:off x="2039" y="2799"/>
              <a:ext cx="148" cy="9"/>
            </a:xfrm>
            <a:custGeom>
              <a:avLst/>
              <a:gdLst/>
              <a:ahLst/>
              <a:cxnLst>
                <a:cxn ang="0">
                  <a:pos x="0" y="9"/>
                </a:cxn>
                <a:cxn ang="0">
                  <a:pos x="74" y="0"/>
                </a:cxn>
                <a:cxn ang="0">
                  <a:pos x="148" y="0"/>
                </a:cxn>
              </a:cxnLst>
              <a:rect l="0" t="0" r="r" b="b"/>
              <a:pathLst>
                <a:path w="148" h="9">
                  <a:moveTo>
                    <a:pt x="0" y="9"/>
                  </a:moveTo>
                  <a:lnTo>
                    <a:pt x="74" y="0"/>
                  </a:lnTo>
                  <a:lnTo>
                    <a:pt x="148" y="0"/>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148" name="Freeform 292"/>
            <p:cNvSpPr>
              <a:spLocks/>
            </p:cNvSpPr>
            <p:nvPr/>
          </p:nvSpPr>
          <p:spPr bwMode="auto">
            <a:xfrm>
              <a:off x="2187" y="2799"/>
              <a:ext cx="140" cy="9"/>
            </a:xfrm>
            <a:custGeom>
              <a:avLst/>
              <a:gdLst/>
              <a:ahLst/>
              <a:cxnLst>
                <a:cxn ang="0">
                  <a:pos x="0" y="0"/>
                </a:cxn>
                <a:cxn ang="0">
                  <a:pos x="66" y="0"/>
                </a:cxn>
                <a:cxn ang="0">
                  <a:pos x="140" y="9"/>
                </a:cxn>
              </a:cxnLst>
              <a:rect l="0" t="0" r="r" b="b"/>
              <a:pathLst>
                <a:path w="140" h="9">
                  <a:moveTo>
                    <a:pt x="0" y="0"/>
                  </a:moveTo>
                  <a:lnTo>
                    <a:pt x="66" y="0"/>
                  </a:lnTo>
                  <a:lnTo>
                    <a:pt x="140" y="9"/>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149" name="Line 293"/>
            <p:cNvSpPr>
              <a:spLocks noChangeShapeType="1"/>
            </p:cNvSpPr>
            <p:nvPr/>
          </p:nvSpPr>
          <p:spPr bwMode="auto">
            <a:xfrm>
              <a:off x="2327" y="2808"/>
              <a:ext cx="148" cy="7"/>
            </a:xfrm>
            <a:prstGeom prst="line">
              <a:avLst/>
            </a:prstGeom>
            <a:noFill/>
            <a:ln w="12700">
              <a:solidFill>
                <a:srgbClr val="FF0000"/>
              </a:solidFill>
              <a:round/>
              <a:headEnd/>
              <a:tailEnd/>
            </a:ln>
          </p:spPr>
          <p:txBody>
            <a:bodyPr/>
            <a:lstStyle/>
            <a:p>
              <a:endParaRPr lang="en-AU">
                <a:solidFill>
                  <a:prstClr val="black"/>
                </a:solidFill>
              </a:endParaRPr>
            </a:p>
          </p:txBody>
        </p:sp>
        <p:sp>
          <p:nvSpPr>
            <p:cNvPr id="150" name="Line 294"/>
            <p:cNvSpPr>
              <a:spLocks noChangeShapeType="1"/>
            </p:cNvSpPr>
            <p:nvPr/>
          </p:nvSpPr>
          <p:spPr bwMode="auto">
            <a:xfrm>
              <a:off x="2475" y="2815"/>
              <a:ext cx="148" cy="2"/>
            </a:xfrm>
            <a:prstGeom prst="line">
              <a:avLst/>
            </a:prstGeom>
            <a:noFill/>
            <a:ln w="12700">
              <a:solidFill>
                <a:srgbClr val="FF0000"/>
              </a:solidFill>
              <a:round/>
              <a:headEnd/>
              <a:tailEnd/>
            </a:ln>
          </p:spPr>
          <p:txBody>
            <a:bodyPr/>
            <a:lstStyle/>
            <a:p>
              <a:endParaRPr lang="en-AU">
                <a:solidFill>
                  <a:prstClr val="black"/>
                </a:solidFill>
              </a:endParaRPr>
            </a:p>
          </p:txBody>
        </p:sp>
        <p:sp>
          <p:nvSpPr>
            <p:cNvPr id="151" name="Freeform 295"/>
            <p:cNvSpPr>
              <a:spLocks/>
            </p:cNvSpPr>
            <p:nvPr/>
          </p:nvSpPr>
          <p:spPr bwMode="auto">
            <a:xfrm>
              <a:off x="2623" y="2808"/>
              <a:ext cx="140" cy="7"/>
            </a:xfrm>
            <a:custGeom>
              <a:avLst/>
              <a:gdLst/>
              <a:ahLst/>
              <a:cxnLst>
                <a:cxn ang="0">
                  <a:pos x="0" y="7"/>
                </a:cxn>
                <a:cxn ang="0">
                  <a:pos x="66" y="0"/>
                </a:cxn>
                <a:cxn ang="0">
                  <a:pos x="140" y="0"/>
                </a:cxn>
              </a:cxnLst>
              <a:rect l="0" t="0" r="r" b="b"/>
              <a:pathLst>
                <a:path w="140" h="7">
                  <a:moveTo>
                    <a:pt x="0" y="7"/>
                  </a:moveTo>
                  <a:lnTo>
                    <a:pt x="66" y="0"/>
                  </a:lnTo>
                  <a:lnTo>
                    <a:pt x="140" y="0"/>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152" name="Freeform 296"/>
            <p:cNvSpPr>
              <a:spLocks/>
            </p:cNvSpPr>
            <p:nvPr/>
          </p:nvSpPr>
          <p:spPr bwMode="auto">
            <a:xfrm>
              <a:off x="2763" y="2808"/>
              <a:ext cx="148" cy="7"/>
            </a:xfrm>
            <a:custGeom>
              <a:avLst/>
              <a:gdLst/>
              <a:ahLst/>
              <a:cxnLst>
                <a:cxn ang="0">
                  <a:pos x="0" y="0"/>
                </a:cxn>
                <a:cxn ang="0">
                  <a:pos x="74" y="0"/>
                </a:cxn>
                <a:cxn ang="0">
                  <a:pos x="148" y="7"/>
                </a:cxn>
              </a:cxnLst>
              <a:rect l="0" t="0" r="r" b="b"/>
              <a:pathLst>
                <a:path w="148" h="7">
                  <a:moveTo>
                    <a:pt x="0" y="0"/>
                  </a:moveTo>
                  <a:lnTo>
                    <a:pt x="74" y="0"/>
                  </a:lnTo>
                  <a:lnTo>
                    <a:pt x="148" y="7"/>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153" name="Line 297"/>
            <p:cNvSpPr>
              <a:spLocks noChangeShapeType="1"/>
            </p:cNvSpPr>
            <p:nvPr/>
          </p:nvSpPr>
          <p:spPr bwMode="auto">
            <a:xfrm>
              <a:off x="2911" y="2815"/>
              <a:ext cx="140" cy="2"/>
            </a:xfrm>
            <a:prstGeom prst="line">
              <a:avLst/>
            </a:prstGeom>
            <a:noFill/>
            <a:ln w="12700">
              <a:solidFill>
                <a:srgbClr val="FF0000"/>
              </a:solidFill>
              <a:round/>
              <a:headEnd/>
              <a:tailEnd/>
            </a:ln>
          </p:spPr>
          <p:txBody>
            <a:bodyPr/>
            <a:lstStyle/>
            <a:p>
              <a:endParaRPr lang="en-AU">
                <a:solidFill>
                  <a:prstClr val="black"/>
                </a:solidFill>
              </a:endParaRPr>
            </a:p>
          </p:txBody>
        </p:sp>
        <p:sp>
          <p:nvSpPr>
            <p:cNvPr id="154" name="Freeform 298"/>
            <p:cNvSpPr>
              <a:spLocks/>
            </p:cNvSpPr>
            <p:nvPr/>
          </p:nvSpPr>
          <p:spPr bwMode="auto">
            <a:xfrm>
              <a:off x="3051" y="2815"/>
              <a:ext cx="149" cy="0"/>
            </a:xfrm>
            <a:custGeom>
              <a:avLst/>
              <a:gdLst/>
              <a:ahLst/>
              <a:cxnLst>
                <a:cxn ang="0">
                  <a:pos x="0" y="0"/>
                </a:cxn>
                <a:cxn ang="0">
                  <a:pos x="75" y="0"/>
                </a:cxn>
                <a:cxn ang="0">
                  <a:pos x="149" y="0"/>
                </a:cxn>
              </a:cxnLst>
              <a:rect l="0" t="0" r="r" b="b"/>
              <a:pathLst>
                <a:path w="149">
                  <a:moveTo>
                    <a:pt x="0" y="0"/>
                  </a:moveTo>
                  <a:lnTo>
                    <a:pt x="75" y="0"/>
                  </a:lnTo>
                  <a:lnTo>
                    <a:pt x="149" y="0"/>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155" name="Line 299"/>
            <p:cNvSpPr>
              <a:spLocks noChangeShapeType="1"/>
            </p:cNvSpPr>
            <p:nvPr/>
          </p:nvSpPr>
          <p:spPr bwMode="auto">
            <a:xfrm>
              <a:off x="3200" y="2815"/>
              <a:ext cx="140" cy="9"/>
            </a:xfrm>
            <a:prstGeom prst="line">
              <a:avLst/>
            </a:prstGeom>
            <a:noFill/>
            <a:ln w="12700">
              <a:solidFill>
                <a:srgbClr val="FF0000"/>
              </a:solidFill>
              <a:round/>
              <a:headEnd/>
              <a:tailEnd/>
            </a:ln>
          </p:spPr>
          <p:txBody>
            <a:bodyPr/>
            <a:lstStyle/>
            <a:p>
              <a:endParaRPr lang="en-AU">
                <a:solidFill>
                  <a:prstClr val="black"/>
                </a:solidFill>
              </a:endParaRPr>
            </a:p>
          </p:txBody>
        </p:sp>
        <p:sp>
          <p:nvSpPr>
            <p:cNvPr id="156" name="Freeform 300"/>
            <p:cNvSpPr>
              <a:spLocks/>
            </p:cNvSpPr>
            <p:nvPr/>
          </p:nvSpPr>
          <p:spPr bwMode="auto">
            <a:xfrm>
              <a:off x="3340" y="2824"/>
              <a:ext cx="148" cy="17"/>
            </a:xfrm>
            <a:custGeom>
              <a:avLst/>
              <a:gdLst/>
              <a:ahLst/>
              <a:cxnLst>
                <a:cxn ang="0">
                  <a:pos x="0" y="0"/>
                </a:cxn>
                <a:cxn ang="0">
                  <a:pos x="74" y="8"/>
                </a:cxn>
                <a:cxn ang="0">
                  <a:pos x="148" y="17"/>
                </a:cxn>
              </a:cxnLst>
              <a:rect l="0" t="0" r="r" b="b"/>
              <a:pathLst>
                <a:path w="148" h="17">
                  <a:moveTo>
                    <a:pt x="0" y="0"/>
                  </a:moveTo>
                  <a:lnTo>
                    <a:pt x="74" y="8"/>
                  </a:lnTo>
                  <a:lnTo>
                    <a:pt x="148" y="17"/>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157" name="Freeform 301"/>
            <p:cNvSpPr>
              <a:spLocks/>
            </p:cNvSpPr>
            <p:nvPr/>
          </p:nvSpPr>
          <p:spPr bwMode="auto">
            <a:xfrm>
              <a:off x="3488" y="2841"/>
              <a:ext cx="140" cy="0"/>
            </a:xfrm>
            <a:custGeom>
              <a:avLst/>
              <a:gdLst/>
              <a:ahLst/>
              <a:cxnLst>
                <a:cxn ang="0">
                  <a:pos x="0" y="0"/>
                </a:cxn>
                <a:cxn ang="0">
                  <a:pos x="66" y="0"/>
                </a:cxn>
                <a:cxn ang="0">
                  <a:pos x="140" y="0"/>
                </a:cxn>
              </a:cxnLst>
              <a:rect l="0" t="0" r="r" b="b"/>
              <a:pathLst>
                <a:path w="140">
                  <a:moveTo>
                    <a:pt x="0" y="0"/>
                  </a:moveTo>
                  <a:lnTo>
                    <a:pt x="66" y="0"/>
                  </a:lnTo>
                  <a:lnTo>
                    <a:pt x="140" y="0"/>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158" name="Freeform 302"/>
            <p:cNvSpPr>
              <a:spLocks/>
            </p:cNvSpPr>
            <p:nvPr/>
          </p:nvSpPr>
          <p:spPr bwMode="auto">
            <a:xfrm>
              <a:off x="3628" y="2841"/>
              <a:ext cx="148" cy="27"/>
            </a:xfrm>
            <a:custGeom>
              <a:avLst/>
              <a:gdLst/>
              <a:ahLst/>
              <a:cxnLst>
                <a:cxn ang="0">
                  <a:pos x="0" y="0"/>
                </a:cxn>
                <a:cxn ang="0">
                  <a:pos x="74" y="9"/>
                </a:cxn>
                <a:cxn ang="0">
                  <a:pos x="148" y="27"/>
                </a:cxn>
              </a:cxnLst>
              <a:rect l="0" t="0" r="r" b="b"/>
              <a:pathLst>
                <a:path w="148" h="27">
                  <a:moveTo>
                    <a:pt x="0" y="0"/>
                  </a:moveTo>
                  <a:lnTo>
                    <a:pt x="74" y="9"/>
                  </a:lnTo>
                  <a:lnTo>
                    <a:pt x="148" y="27"/>
                  </a:lnTo>
                </a:path>
              </a:pathLst>
            </a:custGeom>
            <a:noFill/>
            <a:ln w="12700" cap="flat">
              <a:solidFill>
                <a:srgbClr val="FF0000"/>
              </a:solidFill>
              <a:prstDash val="solid"/>
              <a:round/>
              <a:headEnd/>
              <a:tailEnd/>
            </a:ln>
          </p:spPr>
          <p:txBody>
            <a:bodyPr/>
            <a:lstStyle/>
            <a:p>
              <a:endParaRPr lang="en-AU">
                <a:solidFill>
                  <a:prstClr val="black"/>
                </a:solidFill>
              </a:endParaRPr>
            </a:p>
          </p:txBody>
        </p:sp>
        <p:sp>
          <p:nvSpPr>
            <p:cNvPr id="159" name="Line 303"/>
            <p:cNvSpPr>
              <a:spLocks noChangeShapeType="1"/>
            </p:cNvSpPr>
            <p:nvPr/>
          </p:nvSpPr>
          <p:spPr bwMode="auto">
            <a:xfrm>
              <a:off x="1174" y="3305"/>
              <a:ext cx="148"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160" name="Line 304"/>
            <p:cNvSpPr>
              <a:spLocks noChangeShapeType="1"/>
            </p:cNvSpPr>
            <p:nvPr/>
          </p:nvSpPr>
          <p:spPr bwMode="auto">
            <a:xfrm>
              <a:off x="1322"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161" name="Freeform 305"/>
            <p:cNvSpPr>
              <a:spLocks/>
            </p:cNvSpPr>
            <p:nvPr/>
          </p:nvSpPr>
          <p:spPr bwMode="auto">
            <a:xfrm>
              <a:off x="1462" y="3305"/>
              <a:ext cx="148" cy="0"/>
            </a:xfrm>
            <a:custGeom>
              <a:avLst/>
              <a:gdLst/>
              <a:ahLst/>
              <a:cxnLst>
                <a:cxn ang="0">
                  <a:pos x="0" y="0"/>
                </a:cxn>
                <a:cxn ang="0">
                  <a:pos x="74" y="0"/>
                </a:cxn>
                <a:cxn ang="0">
                  <a:pos x="148" y="0"/>
                </a:cxn>
              </a:cxnLst>
              <a:rect l="0" t="0" r="r" b="b"/>
              <a:pathLst>
                <a:path w="148">
                  <a:moveTo>
                    <a:pt x="0" y="0"/>
                  </a:moveTo>
                  <a:lnTo>
                    <a:pt x="74" y="0"/>
                  </a:lnTo>
                  <a:lnTo>
                    <a:pt x="148" y="0"/>
                  </a:lnTo>
                </a:path>
              </a:pathLst>
            </a:custGeom>
            <a:noFill/>
            <a:ln w="12700" cap="flat">
              <a:solidFill>
                <a:srgbClr val="00FFFF"/>
              </a:solidFill>
              <a:prstDash val="solid"/>
              <a:round/>
              <a:headEnd/>
              <a:tailEnd/>
            </a:ln>
          </p:spPr>
          <p:txBody>
            <a:bodyPr/>
            <a:lstStyle/>
            <a:p>
              <a:endParaRPr lang="en-AU">
                <a:solidFill>
                  <a:prstClr val="black"/>
                </a:solidFill>
              </a:endParaRPr>
            </a:p>
          </p:txBody>
        </p:sp>
        <p:sp>
          <p:nvSpPr>
            <p:cNvPr id="162" name="Line 306"/>
            <p:cNvSpPr>
              <a:spLocks noChangeShapeType="1"/>
            </p:cNvSpPr>
            <p:nvPr/>
          </p:nvSpPr>
          <p:spPr bwMode="auto">
            <a:xfrm>
              <a:off x="1610"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163" name="Freeform 307"/>
            <p:cNvSpPr>
              <a:spLocks/>
            </p:cNvSpPr>
            <p:nvPr/>
          </p:nvSpPr>
          <p:spPr bwMode="auto">
            <a:xfrm>
              <a:off x="1750" y="3305"/>
              <a:ext cx="149" cy="0"/>
            </a:xfrm>
            <a:custGeom>
              <a:avLst/>
              <a:gdLst/>
              <a:ahLst/>
              <a:cxnLst>
                <a:cxn ang="0">
                  <a:pos x="0" y="0"/>
                </a:cxn>
                <a:cxn ang="0">
                  <a:pos x="74" y="0"/>
                </a:cxn>
                <a:cxn ang="0">
                  <a:pos x="149" y="0"/>
                </a:cxn>
              </a:cxnLst>
              <a:rect l="0" t="0" r="r" b="b"/>
              <a:pathLst>
                <a:path w="149">
                  <a:moveTo>
                    <a:pt x="0" y="0"/>
                  </a:moveTo>
                  <a:lnTo>
                    <a:pt x="74" y="0"/>
                  </a:lnTo>
                  <a:lnTo>
                    <a:pt x="149" y="0"/>
                  </a:lnTo>
                </a:path>
              </a:pathLst>
            </a:custGeom>
            <a:noFill/>
            <a:ln w="12700" cap="flat">
              <a:solidFill>
                <a:srgbClr val="00FFFF"/>
              </a:solidFill>
              <a:prstDash val="solid"/>
              <a:round/>
              <a:headEnd/>
              <a:tailEnd/>
            </a:ln>
          </p:spPr>
          <p:txBody>
            <a:bodyPr/>
            <a:lstStyle/>
            <a:p>
              <a:endParaRPr lang="en-AU">
                <a:solidFill>
                  <a:prstClr val="black"/>
                </a:solidFill>
              </a:endParaRPr>
            </a:p>
          </p:txBody>
        </p:sp>
        <p:sp>
          <p:nvSpPr>
            <p:cNvPr id="164" name="Line 308"/>
            <p:cNvSpPr>
              <a:spLocks noChangeShapeType="1"/>
            </p:cNvSpPr>
            <p:nvPr/>
          </p:nvSpPr>
          <p:spPr bwMode="auto">
            <a:xfrm>
              <a:off x="1899"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165" name="Freeform 309"/>
            <p:cNvSpPr>
              <a:spLocks/>
            </p:cNvSpPr>
            <p:nvPr/>
          </p:nvSpPr>
          <p:spPr bwMode="auto">
            <a:xfrm>
              <a:off x="2039" y="3305"/>
              <a:ext cx="148" cy="0"/>
            </a:xfrm>
            <a:custGeom>
              <a:avLst/>
              <a:gdLst/>
              <a:ahLst/>
              <a:cxnLst>
                <a:cxn ang="0">
                  <a:pos x="0" y="0"/>
                </a:cxn>
                <a:cxn ang="0">
                  <a:pos x="74" y="0"/>
                </a:cxn>
                <a:cxn ang="0">
                  <a:pos x="148" y="0"/>
                </a:cxn>
              </a:cxnLst>
              <a:rect l="0" t="0" r="r" b="b"/>
              <a:pathLst>
                <a:path w="148">
                  <a:moveTo>
                    <a:pt x="0" y="0"/>
                  </a:moveTo>
                  <a:lnTo>
                    <a:pt x="74" y="0"/>
                  </a:lnTo>
                  <a:lnTo>
                    <a:pt x="148" y="0"/>
                  </a:lnTo>
                </a:path>
              </a:pathLst>
            </a:custGeom>
            <a:noFill/>
            <a:ln w="12700" cap="flat">
              <a:solidFill>
                <a:srgbClr val="00FFFF"/>
              </a:solidFill>
              <a:prstDash val="solid"/>
              <a:round/>
              <a:headEnd/>
              <a:tailEnd/>
            </a:ln>
          </p:spPr>
          <p:txBody>
            <a:bodyPr/>
            <a:lstStyle/>
            <a:p>
              <a:endParaRPr lang="en-AU">
                <a:solidFill>
                  <a:prstClr val="black"/>
                </a:solidFill>
              </a:endParaRPr>
            </a:p>
          </p:txBody>
        </p:sp>
        <p:sp>
          <p:nvSpPr>
            <p:cNvPr id="166" name="Line 310"/>
            <p:cNvSpPr>
              <a:spLocks noChangeShapeType="1"/>
            </p:cNvSpPr>
            <p:nvPr/>
          </p:nvSpPr>
          <p:spPr bwMode="auto">
            <a:xfrm>
              <a:off x="2187"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167" name="Line 311"/>
            <p:cNvSpPr>
              <a:spLocks noChangeShapeType="1"/>
            </p:cNvSpPr>
            <p:nvPr/>
          </p:nvSpPr>
          <p:spPr bwMode="auto">
            <a:xfrm>
              <a:off x="2327" y="3305"/>
              <a:ext cx="148"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168" name="Line 312"/>
            <p:cNvSpPr>
              <a:spLocks noChangeShapeType="1"/>
            </p:cNvSpPr>
            <p:nvPr/>
          </p:nvSpPr>
          <p:spPr bwMode="auto">
            <a:xfrm>
              <a:off x="2475" y="3305"/>
              <a:ext cx="148"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169" name="Line 313"/>
            <p:cNvSpPr>
              <a:spLocks noChangeShapeType="1"/>
            </p:cNvSpPr>
            <p:nvPr/>
          </p:nvSpPr>
          <p:spPr bwMode="auto">
            <a:xfrm>
              <a:off x="2623"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170" name="Freeform 314"/>
            <p:cNvSpPr>
              <a:spLocks/>
            </p:cNvSpPr>
            <p:nvPr/>
          </p:nvSpPr>
          <p:spPr bwMode="auto">
            <a:xfrm>
              <a:off x="2763" y="3305"/>
              <a:ext cx="148" cy="0"/>
            </a:xfrm>
            <a:custGeom>
              <a:avLst/>
              <a:gdLst/>
              <a:ahLst/>
              <a:cxnLst>
                <a:cxn ang="0">
                  <a:pos x="0" y="0"/>
                </a:cxn>
                <a:cxn ang="0">
                  <a:pos x="74" y="0"/>
                </a:cxn>
                <a:cxn ang="0">
                  <a:pos x="148" y="0"/>
                </a:cxn>
              </a:cxnLst>
              <a:rect l="0" t="0" r="r" b="b"/>
              <a:pathLst>
                <a:path w="148">
                  <a:moveTo>
                    <a:pt x="0" y="0"/>
                  </a:moveTo>
                  <a:lnTo>
                    <a:pt x="74" y="0"/>
                  </a:lnTo>
                  <a:lnTo>
                    <a:pt x="148" y="0"/>
                  </a:lnTo>
                </a:path>
              </a:pathLst>
            </a:custGeom>
            <a:noFill/>
            <a:ln w="12700" cap="flat">
              <a:solidFill>
                <a:srgbClr val="00FFFF"/>
              </a:solidFill>
              <a:prstDash val="solid"/>
              <a:round/>
              <a:headEnd/>
              <a:tailEnd/>
            </a:ln>
          </p:spPr>
          <p:txBody>
            <a:bodyPr/>
            <a:lstStyle/>
            <a:p>
              <a:endParaRPr lang="en-AU">
                <a:solidFill>
                  <a:prstClr val="black"/>
                </a:solidFill>
              </a:endParaRPr>
            </a:p>
          </p:txBody>
        </p:sp>
        <p:sp>
          <p:nvSpPr>
            <p:cNvPr id="171" name="Line 315"/>
            <p:cNvSpPr>
              <a:spLocks noChangeShapeType="1"/>
            </p:cNvSpPr>
            <p:nvPr/>
          </p:nvSpPr>
          <p:spPr bwMode="auto">
            <a:xfrm>
              <a:off x="2911"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172" name="Freeform 316"/>
            <p:cNvSpPr>
              <a:spLocks/>
            </p:cNvSpPr>
            <p:nvPr/>
          </p:nvSpPr>
          <p:spPr bwMode="auto">
            <a:xfrm>
              <a:off x="3051" y="3305"/>
              <a:ext cx="149" cy="0"/>
            </a:xfrm>
            <a:custGeom>
              <a:avLst/>
              <a:gdLst/>
              <a:ahLst/>
              <a:cxnLst>
                <a:cxn ang="0">
                  <a:pos x="0" y="0"/>
                </a:cxn>
                <a:cxn ang="0">
                  <a:pos x="75" y="0"/>
                </a:cxn>
                <a:cxn ang="0">
                  <a:pos x="149" y="0"/>
                </a:cxn>
              </a:cxnLst>
              <a:rect l="0" t="0" r="r" b="b"/>
              <a:pathLst>
                <a:path w="149">
                  <a:moveTo>
                    <a:pt x="0" y="0"/>
                  </a:moveTo>
                  <a:lnTo>
                    <a:pt x="75" y="0"/>
                  </a:lnTo>
                  <a:lnTo>
                    <a:pt x="149" y="0"/>
                  </a:lnTo>
                </a:path>
              </a:pathLst>
            </a:custGeom>
            <a:noFill/>
            <a:ln w="12700" cap="flat">
              <a:solidFill>
                <a:srgbClr val="00FFFF"/>
              </a:solidFill>
              <a:prstDash val="solid"/>
              <a:round/>
              <a:headEnd/>
              <a:tailEnd/>
            </a:ln>
          </p:spPr>
          <p:txBody>
            <a:bodyPr/>
            <a:lstStyle/>
            <a:p>
              <a:endParaRPr lang="en-AU">
                <a:solidFill>
                  <a:prstClr val="black"/>
                </a:solidFill>
              </a:endParaRPr>
            </a:p>
          </p:txBody>
        </p:sp>
        <p:sp>
          <p:nvSpPr>
            <p:cNvPr id="173" name="Line 317"/>
            <p:cNvSpPr>
              <a:spLocks noChangeShapeType="1"/>
            </p:cNvSpPr>
            <p:nvPr/>
          </p:nvSpPr>
          <p:spPr bwMode="auto">
            <a:xfrm>
              <a:off x="3200"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174" name="Freeform 318"/>
            <p:cNvSpPr>
              <a:spLocks/>
            </p:cNvSpPr>
            <p:nvPr/>
          </p:nvSpPr>
          <p:spPr bwMode="auto">
            <a:xfrm>
              <a:off x="3340" y="3305"/>
              <a:ext cx="148" cy="0"/>
            </a:xfrm>
            <a:custGeom>
              <a:avLst/>
              <a:gdLst/>
              <a:ahLst/>
              <a:cxnLst>
                <a:cxn ang="0">
                  <a:pos x="0" y="0"/>
                </a:cxn>
                <a:cxn ang="0">
                  <a:pos x="74" y="0"/>
                </a:cxn>
                <a:cxn ang="0">
                  <a:pos x="148" y="0"/>
                </a:cxn>
              </a:cxnLst>
              <a:rect l="0" t="0" r="r" b="b"/>
              <a:pathLst>
                <a:path w="148">
                  <a:moveTo>
                    <a:pt x="0" y="0"/>
                  </a:moveTo>
                  <a:lnTo>
                    <a:pt x="74" y="0"/>
                  </a:lnTo>
                  <a:lnTo>
                    <a:pt x="148" y="0"/>
                  </a:lnTo>
                </a:path>
              </a:pathLst>
            </a:custGeom>
            <a:noFill/>
            <a:ln w="12700" cap="flat">
              <a:solidFill>
                <a:srgbClr val="00FFFF"/>
              </a:solidFill>
              <a:prstDash val="solid"/>
              <a:round/>
              <a:headEnd/>
              <a:tailEnd/>
            </a:ln>
          </p:spPr>
          <p:txBody>
            <a:bodyPr/>
            <a:lstStyle/>
            <a:p>
              <a:endParaRPr lang="en-AU">
                <a:solidFill>
                  <a:prstClr val="black"/>
                </a:solidFill>
              </a:endParaRPr>
            </a:p>
          </p:txBody>
        </p:sp>
        <p:sp>
          <p:nvSpPr>
            <p:cNvPr id="175" name="Line 319"/>
            <p:cNvSpPr>
              <a:spLocks noChangeShapeType="1"/>
            </p:cNvSpPr>
            <p:nvPr/>
          </p:nvSpPr>
          <p:spPr bwMode="auto">
            <a:xfrm>
              <a:off x="3488" y="3305"/>
              <a:ext cx="140"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176" name="Line 320"/>
            <p:cNvSpPr>
              <a:spLocks noChangeShapeType="1"/>
            </p:cNvSpPr>
            <p:nvPr/>
          </p:nvSpPr>
          <p:spPr bwMode="auto">
            <a:xfrm>
              <a:off x="3628" y="3305"/>
              <a:ext cx="148" cy="1"/>
            </a:xfrm>
            <a:prstGeom prst="line">
              <a:avLst/>
            </a:prstGeom>
            <a:noFill/>
            <a:ln w="12700">
              <a:solidFill>
                <a:srgbClr val="00FFFF"/>
              </a:solidFill>
              <a:round/>
              <a:headEnd/>
              <a:tailEnd/>
            </a:ln>
          </p:spPr>
          <p:txBody>
            <a:bodyPr/>
            <a:lstStyle/>
            <a:p>
              <a:endParaRPr lang="en-AU">
                <a:solidFill>
                  <a:prstClr val="black"/>
                </a:solidFill>
              </a:endParaRPr>
            </a:p>
          </p:txBody>
        </p:sp>
        <p:sp>
          <p:nvSpPr>
            <p:cNvPr id="177" name="Freeform 321"/>
            <p:cNvSpPr>
              <a:spLocks/>
            </p:cNvSpPr>
            <p:nvPr/>
          </p:nvSpPr>
          <p:spPr bwMode="auto">
            <a:xfrm>
              <a:off x="1174" y="1803"/>
              <a:ext cx="148" cy="197"/>
            </a:xfrm>
            <a:custGeom>
              <a:avLst/>
              <a:gdLst/>
              <a:ahLst/>
              <a:cxnLst>
                <a:cxn ang="0">
                  <a:pos x="0" y="0"/>
                </a:cxn>
                <a:cxn ang="0">
                  <a:pos x="41" y="51"/>
                </a:cxn>
                <a:cxn ang="0">
                  <a:pos x="74" y="111"/>
                </a:cxn>
                <a:cxn ang="0">
                  <a:pos x="115" y="154"/>
                </a:cxn>
                <a:cxn ang="0">
                  <a:pos x="148" y="197"/>
                </a:cxn>
              </a:cxnLst>
              <a:rect l="0" t="0" r="r" b="b"/>
              <a:pathLst>
                <a:path w="148" h="197">
                  <a:moveTo>
                    <a:pt x="0" y="0"/>
                  </a:moveTo>
                  <a:lnTo>
                    <a:pt x="41" y="51"/>
                  </a:lnTo>
                  <a:lnTo>
                    <a:pt x="74" y="111"/>
                  </a:lnTo>
                  <a:lnTo>
                    <a:pt x="115" y="154"/>
                  </a:lnTo>
                  <a:lnTo>
                    <a:pt x="148" y="197"/>
                  </a:lnTo>
                </a:path>
              </a:pathLst>
            </a:custGeom>
            <a:noFill/>
            <a:ln w="12700" cap="flat">
              <a:solidFill>
                <a:srgbClr val="0000FF"/>
              </a:solidFill>
              <a:prstDash val="solid"/>
              <a:round/>
              <a:headEnd/>
              <a:tailEnd/>
            </a:ln>
          </p:spPr>
          <p:txBody>
            <a:bodyPr/>
            <a:lstStyle/>
            <a:p>
              <a:endParaRPr lang="en-AU">
                <a:solidFill>
                  <a:prstClr val="black"/>
                </a:solidFill>
              </a:endParaRPr>
            </a:p>
          </p:txBody>
        </p:sp>
        <p:grpSp>
          <p:nvGrpSpPr>
            <p:cNvPr id="178" name="Group 324"/>
            <p:cNvGrpSpPr>
              <a:grpSpLocks/>
            </p:cNvGrpSpPr>
            <p:nvPr/>
          </p:nvGrpSpPr>
          <p:grpSpPr bwMode="auto">
            <a:xfrm>
              <a:off x="1446" y="3228"/>
              <a:ext cx="24" cy="26"/>
              <a:chOff x="1446" y="3228"/>
              <a:chExt cx="24" cy="26"/>
            </a:xfrm>
          </p:grpSpPr>
          <p:sp>
            <p:nvSpPr>
              <p:cNvPr id="623" name="Rectangle 322"/>
              <p:cNvSpPr>
                <a:spLocks noChangeArrowheads="1"/>
              </p:cNvSpPr>
              <p:nvPr/>
            </p:nvSpPr>
            <p:spPr bwMode="auto">
              <a:xfrm>
                <a:off x="1446" y="3228"/>
                <a:ext cx="24" cy="26"/>
              </a:xfrm>
              <a:prstGeom prst="rect">
                <a:avLst/>
              </a:prstGeom>
              <a:solidFill>
                <a:srgbClr val="FF00FF"/>
              </a:solidFill>
              <a:ln w="9525">
                <a:noFill/>
                <a:miter lim="800000"/>
                <a:headEnd/>
                <a:tailEnd/>
              </a:ln>
            </p:spPr>
            <p:txBody>
              <a:bodyPr/>
              <a:lstStyle/>
              <a:p>
                <a:endParaRPr lang="en-AU">
                  <a:solidFill>
                    <a:prstClr val="black"/>
                  </a:solidFill>
                </a:endParaRPr>
              </a:p>
            </p:txBody>
          </p:sp>
          <p:sp>
            <p:nvSpPr>
              <p:cNvPr id="624" name="Rectangle 323"/>
              <p:cNvSpPr>
                <a:spLocks noChangeArrowheads="1"/>
              </p:cNvSpPr>
              <p:nvPr/>
            </p:nvSpPr>
            <p:spPr bwMode="auto">
              <a:xfrm>
                <a:off x="1446" y="3228"/>
                <a:ext cx="24" cy="26"/>
              </a:xfrm>
              <a:prstGeom prst="rect">
                <a:avLst/>
              </a:prstGeom>
              <a:noFill/>
              <a:ln w="12700" cap="rnd">
                <a:solidFill>
                  <a:srgbClr val="FF00FF"/>
                </a:solidFill>
                <a:miter lim="800000"/>
                <a:headEnd/>
                <a:tailEnd/>
              </a:ln>
            </p:spPr>
            <p:txBody>
              <a:bodyPr/>
              <a:lstStyle/>
              <a:p>
                <a:endParaRPr lang="en-AU">
                  <a:solidFill>
                    <a:prstClr val="black"/>
                  </a:solidFill>
                </a:endParaRPr>
              </a:p>
            </p:txBody>
          </p:sp>
        </p:grpSp>
        <p:grpSp>
          <p:nvGrpSpPr>
            <p:cNvPr id="179" name="Group 327"/>
            <p:cNvGrpSpPr>
              <a:grpSpLocks/>
            </p:cNvGrpSpPr>
            <p:nvPr/>
          </p:nvGrpSpPr>
          <p:grpSpPr bwMode="auto">
            <a:xfrm>
              <a:off x="1734" y="3176"/>
              <a:ext cx="25" cy="26"/>
              <a:chOff x="1734" y="3176"/>
              <a:chExt cx="25" cy="26"/>
            </a:xfrm>
          </p:grpSpPr>
          <p:sp>
            <p:nvSpPr>
              <p:cNvPr id="621" name="Rectangle 325"/>
              <p:cNvSpPr>
                <a:spLocks noChangeArrowheads="1"/>
              </p:cNvSpPr>
              <p:nvPr/>
            </p:nvSpPr>
            <p:spPr bwMode="auto">
              <a:xfrm>
                <a:off x="1734" y="3176"/>
                <a:ext cx="25" cy="26"/>
              </a:xfrm>
              <a:prstGeom prst="rect">
                <a:avLst/>
              </a:prstGeom>
              <a:solidFill>
                <a:srgbClr val="FF00FF"/>
              </a:solidFill>
              <a:ln w="9525">
                <a:noFill/>
                <a:miter lim="800000"/>
                <a:headEnd/>
                <a:tailEnd/>
              </a:ln>
            </p:spPr>
            <p:txBody>
              <a:bodyPr/>
              <a:lstStyle/>
              <a:p>
                <a:endParaRPr lang="en-AU">
                  <a:solidFill>
                    <a:prstClr val="black"/>
                  </a:solidFill>
                </a:endParaRPr>
              </a:p>
            </p:txBody>
          </p:sp>
          <p:sp>
            <p:nvSpPr>
              <p:cNvPr id="622" name="Rectangle 326"/>
              <p:cNvSpPr>
                <a:spLocks noChangeArrowheads="1"/>
              </p:cNvSpPr>
              <p:nvPr/>
            </p:nvSpPr>
            <p:spPr bwMode="auto">
              <a:xfrm>
                <a:off x="1734" y="3176"/>
                <a:ext cx="25" cy="26"/>
              </a:xfrm>
              <a:prstGeom prst="rect">
                <a:avLst/>
              </a:prstGeom>
              <a:noFill/>
              <a:ln w="12700" cap="rnd">
                <a:solidFill>
                  <a:srgbClr val="FF00FF"/>
                </a:solidFill>
                <a:miter lim="800000"/>
                <a:headEnd/>
                <a:tailEnd/>
              </a:ln>
            </p:spPr>
            <p:txBody>
              <a:bodyPr/>
              <a:lstStyle/>
              <a:p>
                <a:endParaRPr lang="en-AU">
                  <a:solidFill>
                    <a:prstClr val="black"/>
                  </a:solidFill>
                </a:endParaRPr>
              </a:p>
            </p:txBody>
          </p:sp>
        </p:grpSp>
        <p:grpSp>
          <p:nvGrpSpPr>
            <p:cNvPr id="180" name="Group 330"/>
            <p:cNvGrpSpPr>
              <a:grpSpLocks/>
            </p:cNvGrpSpPr>
            <p:nvPr/>
          </p:nvGrpSpPr>
          <p:grpSpPr bwMode="auto">
            <a:xfrm>
              <a:off x="2022" y="3339"/>
              <a:ext cx="25" cy="26"/>
              <a:chOff x="2022" y="3339"/>
              <a:chExt cx="25" cy="26"/>
            </a:xfrm>
          </p:grpSpPr>
          <p:sp>
            <p:nvSpPr>
              <p:cNvPr id="619" name="Rectangle 328"/>
              <p:cNvSpPr>
                <a:spLocks noChangeArrowheads="1"/>
              </p:cNvSpPr>
              <p:nvPr/>
            </p:nvSpPr>
            <p:spPr bwMode="auto">
              <a:xfrm>
                <a:off x="2022" y="3339"/>
                <a:ext cx="25" cy="26"/>
              </a:xfrm>
              <a:prstGeom prst="rect">
                <a:avLst/>
              </a:prstGeom>
              <a:solidFill>
                <a:srgbClr val="FF00FF"/>
              </a:solidFill>
              <a:ln w="9525">
                <a:noFill/>
                <a:miter lim="800000"/>
                <a:headEnd/>
                <a:tailEnd/>
              </a:ln>
            </p:spPr>
            <p:txBody>
              <a:bodyPr/>
              <a:lstStyle/>
              <a:p>
                <a:endParaRPr lang="en-AU">
                  <a:solidFill>
                    <a:prstClr val="black"/>
                  </a:solidFill>
                </a:endParaRPr>
              </a:p>
            </p:txBody>
          </p:sp>
          <p:sp>
            <p:nvSpPr>
              <p:cNvPr id="620" name="Rectangle 329"/>
              <p:cNvSpPr>
                <a:spLocks noChangeArrowheads="1"/>
              </p:cNvSpPr>
              <p:nvPr/>
            </p:nvSpPr>
            <p:spPr bwMode="auto">
              <a:xfrm>
                <a:off x="2022" y="3339"/>
                <a:ext cx="25" cy="26"/>
              </a:xfrm>
              <a:prstGeom prst="rect">
                <a:avLst/>
              </a:prstGeom>
              <a:noFill/>
              <a:ln w="12700" cap="rnd">
                <a:solidFill>
                  <a:srgbClr val="FF00FF"/>
                </a:solidFill>
                <a:miter lim="800000"/>
                <a:headEnd/>
                <a:tailEnd/>
              </a:ln>
            </p:spPr>
            <p:txBody>
              <a:bodyPr/>
              <a:lstStyle/>
              <a:p>
                <a:endParaRPr lang="en-AU">
                  <a:solidFill>
                    <a:prstClr val="black"/>
                  </a:solidFill>
                </a:endParaRPr>
              </a:p>
            </p:txBody>
          </p:sp>
        </p:grpSp>
        <p:grpSp>
          <p:nvGrpSpPr>
            <p:cNvPr id="181" name="Group 333"/>
            <p:cNvGrpSpPr>
              <a:grpSpLocks/>
            </p:cNvGrpSpPr>
            <p:nvPr/>
          </p:nvGrpSpPr>
          <p:grpSpPr bwMode="auto">
            <a:xfrm>
              <a:off x="2895" y="3382"/>
              <a:ext cx="25" cy="26"/>
              <a:chOff x="2895" y="3382"/>
              <a:chExt cx="25" cy="26"/>
            </a:xfrm>
          </p:grpSpPr>
          <p:sp>
            <p:nvSpPr>
              <p:cNvPr id="617" name="Rectangle 331"/>
              <p:cNvSpPr>
                <a:spLocks noChangeArrowheads="1"/>
              </p:cNvSpPr>
              <p:nvPr/>
            </p:nvSpPr>
            <p:spPr bwMode="auto">
              <a:xfrm>
                <a:off x="2895" y="3382"/>
                <a:ext cx="25" cy="26"/>
              </a:xfrm>
              <a:prstGeom prst="rect">
                <a:avLst/>
              </a:prstGeom>
              <a:solidFill>
                <a:srgbClr val="FF00FF"/>
              </a:solidFill>
              <a:ln w="9525">
                <a:noFill/>
                <a:miter lim="800000"/>
                <a:headEnd/>
                <a:tailEnd/>
              </a:ln>
            </p:spPr>
            <p:txBody>
              <a:bodyPr/>
              <a:lstStyle/>
              <a:p>
                <a:endParaRPr lang="en-AU">
                  <a:solidFill>
                    <a:prstClr val="black"/>
                  </a:solidFill>
                </a:endParaRPr>
              </a:p>
            </p:txBody>
          </p:sp>
          <p:sp>
            <p:nvSpPr>
              <p:cNvPr id="618" name="Rectangle 332"/>
              <p:cNvSpPr>
                <a:spLocks noChangeArrowheads="1"/>
              </p:cNvSpPr>
              <p:nvPr/>
            </p:nvSpPr>
            <p:spPr bwMode="auto">
              <a:xfrm>
                <a:off x="2895" y="3382"/>
                <a:ext cx="25" cy="26"/>
              </a:xfrm>
              <a:prstGeom prst="rect">
                <a:avLst/>
              </a:prstGeom>
              <a:noFill/>
              <a:ln w="12700" cap="rnd">
                <a:solidFill>
                  <a:srgbClr val="FF00FF"/>
                </a:solidFill>
                <a:miter lim="800000"/>
                <a:headEnd/>
                <a:tailEnd/>
              </a:ln>
            </p:spPr>
            <p:txBody>
              <a:bodyPr/>
              <a:lstStyle/>
              <a:p>
                <a:endParaRPr lang="en-AU">
                  <a:solidFill>
                    <a:prstClr val="black"/>
                  </a:solidFill>
                </a:endParaRPr>
              </a:p>
            </p:txBody>
          </p:sp>
        </p:grpSp>
        <p:grpSp>
          <p:nvGrpSpPr>
            <p:cNvPr id="182" name="Group 336"/>
            <p:cNvGrpSpPr>
              <a:grpSpLocks/>
            </p:cNvGrpSpPr>
            <p:nvPr/>
          </p:nvGrpSpPr>
          <p:grpSpPr bwMode="auto">
            <a:xfrm>
              <a:off x="3760" y="3485"/>
              <a:ext cx="24" cy="26"/>
              <a:chOff x="3760" y="3485"/>
              <a:chExt cx="24" cy="26"/>
            </a:xfrm>
          </p:grpSpPr>
          <p:sp>
            <p:nvSpPr>
              <p:cNvPr id="615" name="Rectangle 334"/>
              <p:cNvSpPr>
                <a:spLocks noChangeArrowheads="1"/>
              </p:cNvSpPr>
              <p:nvPr/>
            </p:nvSpPr>
            <p:spPr bwMode="auto">
              <a:xfrm>
                <a:off x="3760" y="3485"/>
                <a:ext cx="24" cy="26"/>
              </a:xfrm>
              <a:prstGeom prst="rect">
                <a:avLst/>
              </a:prstGeom>
              <a:solidFill>
                <a:srgbClr val="FF00FF"/>
              </a:solidFill>
              <a:ln w="9525">
                <a:noFill/>
                <a:miter lim="800000"/>
                <a:headEnd/>
                <a:tailEnd/>
              </a:ln>
            </p:spPr>
            <p:txBody>
              <a:bodyPr/>
              <a:lstStyle/>
              <a:p>
                <a:endParaRPr lang="en-AU">
                  <a:solidFill>
                    <a:prstClr val="black"/>
                  </a:solidFill>
                </a:endParaRPr>
              </a:p>
            </p:txBody>
          </p:sp>
          <p:sp>
            <p:nvSpPr>
              <p:cNvPr id="616" name="Rectangle 335"/>
              <p:cNvSpPr>
                <a:spLocks noChangeArrowheads="1"/>
              </p:cNvSpPr>
              <p:nvPr/>
            </p:nvSpPr>
            <p:spPr bwMode="auto">
              <a:xfrm>
                <a:off x="3760" y="3485"/>
                <a:ext cx="24" cy="26"/>
              </a:xfrm>
              <a:prstGeom prst="rect">
                <a:avLst/>
              </a:prstGeom>
              <a:noFill/>
              <a:ln w="12700" cap="rnd">
                <a:solidFill>
                  <a:srgbClr val="FF00FF"/>
                </a:solidFill>
                <a:miter lim="800000"/>
                <a:headEnd/>
                <a:tailEnd/>
              </a:ln>
            </p:spPr>
            <p:txBody>
              <a:bodyPr/>
              <a:lstStyle/>
              <a:p>
                <a:endParaRPr lang="en-AU">
                  <a:solidFill>
                    <a:prstClr val="black"/>
                  </a:solidFill>
                </a:endParaRPr>
              </a:p>
            </p:txBody>
          </p:sp>
        </p:grpSp>
        <p:grpSp>
          <p:nvGrpSpPr>
            <p:cNvPr id="183" name="Group 339"/>
            <p:cNvGrpSpPr>
              <a:grpSpLocks/>
            </p:cNvGrpSpPr>
            <p:nvPr/>
          </p:nvGrpSpPr>
          <p:grpSpPr bwMode="auto">
            <a:xfrm>
              <a:off x="1446" y="2824"/>
              <a:ext cx="24" cy="26"/>
              <a:chOff x="1446" y="2824"/>
              <a:chExt cx="24" cy="26"/>
            </a:xfrm>
          </p:grpSpPr>
          <p:sp>
            <p:nvSpPr>
              <p:cNvPr id="613" name="Rectangle 337"/>
              <p:cNvSpPr>
                <a:spLocks noChangeArrowheads="1"/>
              </p:cNvSpPr>
              <p:nvPr/>
            </p:nvSpPr>
            <p:spPr bwMode="auto">
              <a:xfrm>
                <a:off x="1446" y="2824"/>
                <a:ext cx="24" cy="26"/>
              </a:xfrm>
              <a:prstGeom prst="rect">
                <a:avLst/>
              </a:prstGeom>
              <a:solidFill>
                <a:srgbClr val="FF0000"/>
              </a:solidFill>
              <a:ln w="9525">
                <a:noFill/>
                <a:miter lim="800000"/>
                <a:headEnd/>
                <a:tailEnd/>
              </a:ln>
            </p:spPr>
            <p:txBody>
              <a:bodyPr/>
              <a:lstStyle/>
              <a:p>
                <a:endParaRPr lang="en-AU">
                  <a:solidFill>
                    <a:prstClr val="black"/>
                  </a:solidFill>
                </a:endParaRPr>
              </a:p>
            </p:txBody>
          </p:sp>
          <p:sp>
            <p:nvSpPr>
              <p:cNvPr id="614" name="Rectangle 338"/>
              <p:cNvSpPr>
                <a:spLocks noChangeArrowheads="1"/>
              </p:cNvSpPr>
              <p:nvPr/>
            </p:nvSpPr>
            <p:spPr bwMode="auto">
              <a:xfrm>
                <a:off x="1446" y="2824"/>
                <a:ext cx="24" cy="26"/>
              </a:xfrm>
              <a:prstGeom prst="rect">
                <a:avLst/>
              </a:prstGeom>
              <a:noFill/>
              <a:ln w="12700" cap="rnd">
                <a:solidFill>
                  <a:srgbClr val="FF0000"/>
                </a:solidFill>
                <a:miter lim="800000"/>
                <a:headEnd/>
                <a:tailEnd/>
              </a:ln>
            </p:spPr>
            <p:txBody>
              <a:bodyPr/>
              <a:lstStyle/>
              <a:p>
                <a:endParaRPr lang="en-AU">
                  <a:solidFill>
                    <a:prstClr val="black"/>
                  </a:solidFill>
                </a:endParaRPr>
              </a:p>
            </p:txBody>
          </p:sp>
        </p:grpSp>
        <p:grpSp>
          <p:nvGrpSpPr>
            <p:cNvPr id="184" name="Group 342"/>
            <p:cNvGrpSpPr>
              <a:grpSpLocks/>
            </p:cNvGrpSpPr>
            <p:nvPr/>
          </p:nvGrpSpPr>
          <p:grpSpPr bwMode="auto">
            <a:xfrm>
              <a:off x="1734" y="2730"/>
              <a:ext cx="25" cy="25"/>
              <a:chOff x="1734" y="2730"/>
              <a:chExt cx="25" cy="25"/>
            </a:xfrm>
          </p:grpSpPr>
          <p:sp>
            <p:nvSpPr>
              <p:cNvPr id="611" name="Rectangle 340"/>
              <p:cNvSpPr>
                <a:spLocks noChangeArrowheads="1"/>
              </p:cNvSpPr>
              <p:nvPr/>
            </p:nvSpPr>
            <p:spPr bwMode="auto">
              <a:xfrm>
                <a:off x="1734" y="2730"/>
                <a:ext cx="25" cy="25"/>
              </a:xfrm>
              <a:prstGeom prst="rect">
                <a:avLst/>
              </a:prstGeom>
              <a:solidFill>
                <a:srgbClr val="FF0000"/>
              </a:solidFill>
              <a:ln w="9525">
                <a:noFill/>
                <a:miter lim="800000"/>
                <a:headEnd/>
                <a:tailEnd/>
              </a:ln>
            </p:spPr>
            <p:txBody>
              <a:bodyPr/>
              <a:lstStyle/>
              <a:p>
                <a:endParaRPr lang="en-AU">
                  <a:solidFill>
                    <a:prstClr val="black"/>
                  </a:solidFill>
                </a:endParaRPr>
              </a:p>
            </p:txBody>
          </p:sp>
          <p:sp>
            <p:nvSpPr>
              <p:cNvPr id="612" name="Rectangle 341"/>
              <p:cNvSpPr>
                <a:spLocks noChangeArrowheads="1"/>
              </p:cNvSpPr>
              <p:nvPr/>
            </p:nvSpPr>
            <p:spPr bwMode="auto">
              <a:xfrm>
                <a:off x="1734" y="2730"/>
                <a:ext cx="25" cy="25"/>
              </a:xfrm>
              <a:prstGeom prst="rect">
                <a:avLst/>
              </a:prstGeom>
              <a:noFill/>
              <a:ln w="12700" cap="rnd">
                <a:solidFill>
                  <a:srgbClr val="FF0000"/>
                </a:solidFill>
                <a:miter lim="800000"/>
                <a:headEnd/>
                <a:tailEnd/>
              </a:ln>
            </p:spPr>
            <p:txBody>
              <a:bodyPr/>
              <a:lstStyle/>
              <a:p>
                <a:endParaRPr lang="en-AU">
                  <a:solidFill>
                    <a:prstClr val="black"/>
                  </a:solidFill>
                </a:endParaRPr>
              </a:p>
            </p:txBody>
          </p:sp>
        </p:grpSp>
        <p:grpSp>
          <p:nvGrpSpPr>
            <p:cNvPr id="185" name="Group 345"/>
            <p:cNvGrpSpPr>
              <a:grpSpLocks/>
            </p:cNvGrpSpPr>
            <p:nvPr/>
          </p:nvGrpSpPr>
          <p:grpSpPr bwMode="auto">
            <a:xfrm>
              <a:off x="2022" y="2772"/>
              <a:ext cx="25" cy="27"/>
              <a:chOff x="2022" y="2772"/>
              <a:chExt cx="25" cy="27"/>
            </a:xfrm>
          </p:grpSpPr>
          <p:sp>
            <p:nvSpPr>
              <p:cNvPr id="609" name="Rectangle 343"/>
              <p:cNvSpPr>
                <a:spLocks noChangeArrowheads="1"/>
              </p:cNvSpPr>
              <p:nvPr/>
            </p:nvSpPr>
            <p:spPr bwMode="auto">
              <a:xfrm>
                <a:off x="2022" y="2772"/>
                <a:ext cx="25" cy="27"/>
              </a:xfrm>
              <a:prstGeom prst="rect">
                <a:avLst/>
              </a:prstGeom>
              <a:solidFill>
                <a:srgbClr val="FF0000"/>
              </a:solidFill>
              <a:ln w="9525">
                <a:noFill/>
                <a:miter lim="800000"/>
                <a:headEnd/>
                <a:tailEnd/>
              </a:ln>
            </p:spPr>
            <p:txBody>
              <a:bodyPr/>
              <a:lstStyle/>
              <a:p>
                <a:endParaRPr lang="en-AU">
                  <a:solidFill>
                    <a:prstClr val="black"/>
                  </a:solidFill>
                </a:endParaRPr>
              </a:p>
            </p:txBody>
          </p:sp>
          <p:sp>
            <p:nvSpPr>
              <p:cNvPr id="610" name="Rectangle 344"/>
              <p:cNvSpPr>
                <a:spLocks noChangeArrowheads="1"/>
              </p:cNvSpPr>
              <p:nvPr/>
            </p:nvSpPr>
            <p:spPr bwMode="auto">
              <a:xfrm>
                <a:off x="2022" y="2772"/>
                <a:ext cx="25" cy="27"/>
              </a:xfrm>
              <a:prstGeom prst="rect">
                <a:avLst/>
              </a:prstGeom>
              <a:noFill/>
              <a:ln w="12700" cap="rnd">
                <a:solidFill>
                  <a:srgbClr val="FF0000"/>
                </a:solidFill>
                <a:miter lim="800000"/>
                <a:headEnd/>
                <a:tailEnd/>
              </a:ln>
            </p:spPr>
            <p:txBody>
              <a:bodyPr/>
              <a:lstStyle/>
              <a:p>
                <a:endParaRPr lang="en-AU">
                  <a:solidFill>
                    <a:prstClr val="black"/>
                  </a:solidFill>
                </a:endParaRPr>
              </a:p>
            </p:txBody>
          </p:sp>
        </p:grpSp>
        <p:grpSp>
          <p:nvGrpSpPr>
            <p:cNvPr id="186" name="Group 348"/>
            <p:cNvGrpSpPr>
              <a:grpSpLocks/>
            </p:cNvGrpSpPr>
            <p:nvPr/>
          </p:nvGrpSpPr>
          <p:grpSpPr bwMode="auto">
            <a:xfrm>
              <a:off x="2895" y="2790"/>
              <a:ext cx="25" cy="25"/>
              <a:chOff x="2895" y="2790"/>
              <a:chExt cx="25" cy="25"/>
            </a:xfrm>
          </p:grpSpPr>
          <p:sp>
            <p:nvSpPr>
              <p:cNvPr id="607" name="Rectangle 346"/>
              <p:cNvSpPr>
                <a:spLocks noChangeArrowheads="1"/>
              </p:cNvSpPr>
              <p:nvPr/>
            </p:nvSpPr>
            <p:spPr bwMode="auto">
              <a:xfrm>
                <a:off x="2895" y="2790"/>
                <a:ext cx="25" cy="25"/>
              </a:xfrm>
              <a:prstGeom prst="rect">
                <a:avLst/>
              </a:prstGeom>
              <a:solidFill>
                <a:srgbClr val="FF0000"/>
              </a:solidFill>
              <a:ln w="9525">
                <a:noFill/>
                <a:miter lim="800000"/>
                <a:headEnd/>
                <a:tailEnd/>
              </a:ln>
            </p:spPr>
            <p:txBody>
              <a:bodyPr/>
              <a:lstStyle/>
              <a:p>
                <a:endParaRPr lang="en-AU">
                  <a:solidFill>
                    <a:prstClr val="black"/>
                  </a:solidFill>
                </a:endParaRPr>
              </a:p>
            </p:txBody>
          </p:sp>
          <p:sp>
            <p:nvSpPr>
              <p:cNvPr id="608" name="Rectangle 347"/>
              <p:cNvSpPr>
                <a:spLocks noChangeArrowheads="1"/>
              </p:cNvSpPr>
              <p:nvPr/>
            </p:nvSpPr>
            <p:spPr bwMode="auto">
              <a:xfrm>
                <a:off x="2895" y="2790"/>
                <a:ext cx="25" cy="25"/>
              </a:xfrm>
              <a:prstGeom prst="rect">
                <a:avLst/>
              </a:prstGeom>
              <a:noFill/>
              <a:ln w="12700" cap="rnd">
                <a:solidFill>
                  <a:srgbClr val="FF0000"/>
                </a:solidFill>
                <a:miter lim="800000"/>
                <a:headEnd/>
                <a:tailEnd/>
              </a:ln>
            </p:spPr>
            <p:txBody>
              <a:bodyPr/>
              <a:lstStyle/>
              <a:p>
                <a:endParaRPr lang="en-AU">
                  <a:solidFill>
                    <a:prstClr val="black"/>
                  </a:solidFill>
                </a:endParaRPr>
              </a:p>
            </p:txBody>
          </p:sp>
        </p:grpSp>
        <p:grpSp>
          <p:nvGrpSpPr>
            <p:cNvPr id="187" name="Group 351"/>
            <p:cNvGrpSpPr>
              <a:grpSpLocks/>
            </p:cNvGrpSpPr>
            <p:nvPr/>
          </p:nvGrpSpPr>
          <p:grpSpPr bwMode="auto">
            <a:xfrm>
              <a:off x="3760" y="2850"/>
              <a:ext cx="24" cy="25"/>
              <a:chOff x="3760" y="2850"/>
              <a:chExt cx="24" cy="25"/>
            </a:xfrm>
          </p:grpSpPr>
          <p:sp>
            <p:nvSpPr>
              <p:cNvPr id="605" name="Rectangle 349"/>
              <p:cNvSpPr>
                <a:spLocks noChangeArrowheads="1"/>
              </p:cNvSpPr>
              <p:nvPr/>
            </p:nvSpPr>
            <p:spPr bwMode="auto">
              <a:xfrm>
                <a:off x="3760" y="2850"/>
                <a:ext cx="24" cy="25"/>
              </a:xfrm>
              <a:prstGeom prst="rect">
                <a:avLst/>
              </a:prstGeom>
              <a:solidFill>
                <a:srgbClr val="FF0000"/>
              </a:solidFill>
              <a:ln w="9525">
                <a:noFill/>
                <a:miter lim="800000"/>
                <a:headEnd/>
                <a:tailEnd/>
              </a:ln>
            </p:spPr>
            <p:txBody>
              <a:bodyPr/>
              <a:lstStyle/>
              <a:p>
                <a:endParaRPr lang="en-AU">
                  <a:solidFill>
                    <a:prstClr val="black"/>
                  </a:solidFill>
                </a:endParaRPr>
              </a:p>
            </p:txBody>
          </p:sp>
          <p:sp>
            <p:nvSpPr>
              <p:cNvPr id="606" name="Rectangle 350"/>
              <p:cNvSpPr>
                <a:spLocks noChangeArrowheads="1"/>
              </p:cNvSpPr>
              <p:nvPr/>
            </p:nvSpPr>
            <p:spPr bwMode="auto">
              <a:xfrm>
                <a:off x="3760" y="2850"/>
                <a:ext cx="24" cy="25"/>
              </a:xfrm>
              <a:prstGeom prst="rect">
                <a:avLst/>
              </a:prstGeom>
              <a:noFill/>
              <a:ln w="12700" cap="rnd">
                <a:solidFill>
                  <a:srgbClr val="FF0000"/>
                </a:solidFill>
                <a:miter lim="800000"/>
                <a:headEnd/>
                <a:tailEnd/>
              </a:ln>
            </p:spPr>
            <p:txBody>
              <a:bodyPr/>
              <a:lstStyle/>
              <a:p>
                <a:endParaRPr lang="en-AU">
                  <a:solidFill>
                    <a:prstClr val="black"/>
                  </a:solidFill>
                </a:endParaRPr>
              </a:p>
            </p:txBody>
          </p:sp>
        </p:grpSp>
        <p:grpSp>
          <p:nvGrpSpPr>
            <p:cNvPr id="188" name="Group 354"/>
            <p:cNvGrpSpPr>
              <a:grpSpLocks/>
            </p:cNvGrpSpPr>
            <p:nvPr/>
          </p:nvGrpSpPr>
          <p:grpSpPr bwMode="auto">
            <a:xfrm>
              <a:off x="1446" y="3314"/>
              <a:ext cx="24" cy="25"/>
              <a:chOff x="1446" y="3314"/>
              <a:chExt cx="24" cy="25"/>
            </a:xfrm>
          </p:grpSpPr>
          <p:sp>
            <p:nvSpPr>
              <p:cNvPr id="603" name="Rectangle 352"/>
              <p:cNvSpPr>
                <a:spLocks noChangeArrowheads="1"/>
              </p:cNvSpPr>
              <p:nvPr/>
            </p:nvSpPr>
            <p:spPr bwMode="auto">
              <a:xfrm>
                <a:off x="1446" y="3314"/>
                <a:ext cx="24" cy="25"/>
              </a:xfrm>
              <a:prstGeom prst="rect">
                <a:avLst/>
              </a:prstGeom>
              <a:solidFill>
                <a:srgbClr val="00FFFF"/>
              </a:solidFill>
              <a:ln w="9525">
                <a:noFill/>
                <a:miter lim="800000"/>
                <a:headEnd/>
                <a:tailEnd/>
              </a:ln>
            </p:spPr>
            <p:txBody>
              <a:bodyPr/>
              <a:lstStyle/>
              <a:p>
                <a:endParaRPr lang="en-AU">
                  <a:solidFill>
                    <a:prstClr val="black"/>
                  </a:solidFill>
                </a:endParaRPr>
              </a:p>
            </p:txBody>
          </p:sp>
          <p:sp>
            <p:nvSpPr>
              <p:cNvPr id="604" name="Rectangle 353"/>
              <p:cNvSpPr>
                <a:spLocks noChangeArrowheads="1"/>
              </p:cNvSpPr>
              <p:nvPr/>
            </p:nvSpPr>
            <p:spPr bwMode="auto">
              <a:xfrm>
                <a:off x="1446" y="3314"/>
                <a:ext cx="24" cy="25"/>
              </a:xfrm>
              <a:prstGeom prst="rect">
                <a:avLst/>
              </a:prstGeom>
              <a:noFill/>
              <a:ln w="12700" cap="rnd">
                <a:solidFill>
                  <a:srgbClr val="00FFFF"/>
                </a:solidFill>
                <a:miter lim="800000"/>
                <a:headEnd/>
                <a:tailEnd/>
              </a:ln>
            </p:spPr>
            <p:txBody>
              <a:bodyPr/>
              <a:lstStyle/>
              <a:p>
                <a:endParaRPr lang="en-AU">
                  <a:solidFill>
                    <a:prstClr val="black"/>
                  </a:solidFill>
                </a:endParaRPr>
              </a:p>
            </p:txBody>
          </p:sp>
        </p:grpSp>
        <p:grpSp>
          <p:nvGrpSpPr>
            <p:cNvPr id="189" name="Group 357"/>
            <p:cNvGrpSpPr>
              <a:grpSpLocks/>
            </p:cNvGrpSpPr>
            <p:nvPr/>
          </p:nvGrpSpPr>
          <p:grpSpPr bwMode="auto">
            <a:xfrm>
              <a:off x="1734" y="3305"/>
              <a:ext cx="25" cy="26"/>
              <a:chOff x="1734" y="3305"/>
              <a:chExt cx="25" cy="26"/>
            </a:xfrm>
          </p:grpSpPr>
          <p:sp>
            <p:nvSpPr>
              <p:cNvPr id="601" name="Rectangle 355"/>
              <p:cNvSpPr>
                <a:spLocks noChangeArrowheads="1"/>
              </p:cNvSpPr>
              <p:nvPr/>
            </p:nvSpPr>
            <p:spPr bwMode="auto">
              <a:xfrm>
                <a:off x="1734" y="3305"/>
                <a:ext cx="25" cy="26"/>
              </a:xfrm>
              <a:prstGeom prst="rect">
                <a:avLst/>
              </a:prstGeom>
              <a:solidFill>
                <a:srgbClr val="00FFFF"/>
              </a:solidFill>
              <a:ln w="9525">
                <a:noFill/>
                <a:miter lim="800000"/>
                <a:headEnd/>
                <a:tailEnd/>
              </a:ln>
            </p:spPr>
            <p:txBody>
              <a:bodyPr/>
              <a:lstStyle/>
              <a:p>
                <a:endParaRPr lang="en-AU">
                  <a:solidFill>
                    <a:prstClr val="black"/>
                  </a:solidFill>
                </a:endParaRPr>
              </a:p>
            </p:txBody>
          </p:sp>
          <p:sp>
            <p:nvSpPr>
              <p:cNvPr id="602" name="Rectangle 356"/>
              <p:cNvSpPr>
                <a:spLocks noChangeArrowheads="1"/>
              </p:cNvSpPr>
              <p:nvPr/>
            </p:nvSpPr>
            <p:spPr bwMode="auto">
              <a:xfrm>
                <a:off x="1734" y="3305"/>
                <a:ext cx="25" cy="26"/>
              </a:xfrm>
              <a:prstGeom prst="rect">
                <a:avLst/>
              </a:prstGeom>
              <a:noFill/>
              <a:ln w="12700" cap="rnd">
                <a:solidFill>
                  <a:srgbClr val="00FFFF"/>
                </a:solidFill>
                <a:miter lim="800000"/>
                <a:headEnd/>
                <a:tailEnd/>
              </a:ln>
            </p:spPr>
            <p:txBody>
              <a:bodyPr/>
              <a:lstStyle/>
              <a:p>
                <a:endParaRPr lang="en-AU">
                  <a:solidFill>
                    <a:prstClr val="black"/>
                  </a:solidFill>
                </a:endParaRPr>
              </a:p>
            </p:txBody>
          </p:sp>
        </p:grpSp>
        <p:grpSp>
          <p:nvGrpSpPr>
            <p:cNvPr id="190" name="Group 360"/>
            <p:cNvGrpSpPr>
              <a:grpSpLocks/>
            </p:cNvGrpSpPr>
            <p:nvPr/>
          </p:nvGrpSpPr>
          <p:grpSpPr bwMode="auto">
            <a:xfrm>
              <a:off x="2022" y="3314"/>
              <a:ext cx="25" cy="25"/>
              <a:chOff x="2022" y="3314"/>
              <a:chExt cx="25" cy="25"/>
            </a:xfrm>
          </p:grpSpPr>
          <p:sp>
            <p:nvSpPr>
              <p:cNvPr id="599" name="Rectangle 358"/>
              <p:cNvSpPr>
                <a:spLocks noChangeArrowheads="1"/>
              </p:cNvSpPr>
              <p:nvPr/>
            </p:nvSpPr>
            <p:spPr bwMode="auto">
              <a:xfrm>
                <a:off x="2022" y="3314"/>
                <a:ext cx="25" cy="25"/>
              </a:xfrm>
              <a:prstGeom prst="rect">
                <a:avLst/>
              </a:prstGeom>
              <a:solidFill>
                <a:srgbClr val="00FFFF"/>
              </a:solidFill>
              <a:ln w="9525">
                <a:noFill/>
                <a:miter lim="800000"/>
                <a:headEnd/>
                <a:tailEnd/>
              </a:ln>
            </p:spPr>
            <p:txBody>
              <a:bodyPr/>
              <a:lstStyle/>
              <a:p>
                <a:endParaRPr lang="en-AU">
                  <a:solidFill>
                    <a:prstClr val="black"/>
                  </a:solidFill>
                </a:endParaRPr>
              </a:p>
            </p:txBody>
          </p:sp>
          <p:sp>
            <p:nvSpPr>
              <p:cNvPr id="600" name="Rectangle 359"/>
              <p:cNvSpPr>
                <a:spLocks noChangeArrowheads="1"/>
              </p:cNvSpPr>
              <p:nvPr/>
            </p:nvSpPr>
            <p:spPr bwMode="auto">
              <a:xfrm>
                <a:off x="2022" y="3314"/>
                <a:ext cx="25" cy="25"/>
              </a:xfrm>
              <a:prstGeom prst="rect">
                <a:avLst/>
              </a:prstGeom>
              <a:noFill/>
              <a:ln w="12700" cap="rnd">
                <a:solidFill>
                  <a:srgbClr val="00FFFF"/>
                </a:solidFill>
                <a:miter lim="800000"/>
                <a:headEnd/>
                <a:tailEnd/>
              </a:ln>
            </p:spPr>
            <p:txBody>
              <a:bodyPr/>
              <a:lstStyle/>
              <a:p>
                <a:endParaRPr lang="en-AU">
                  <a:solidFill>
                    <a:prstClr val="black"/>
                  </a:solidFill>
                </a:endParaRPr>
              </a:p>
            </p:txBody>
          </p:sp>
        </p:grpSp>
        <p:grpSp>
          <p:nvGrpSpPr>
            <p:cNvPr id="191" name="Group 363"/>
            <p:cNvGrpSpPr>
              <a:grpSpLocks/>
            </p:cNvGrpSpPr>
            <p:nvPr/>
          </p:nvGrpSpPr>
          <p:grpSpPr bwMode="auto">
            <a:xfrm>
              <a:off x="2895" y="3254"/>
              <a:ext cx="25" cy="25"/>
              <a:chOff x="2895" y="3254"/>
              <a:chExt cx="25" cy="25"/>
            </a:xfrm>
          </p:grpSpPr>
          <p:sp>
            <p:nvSpPr>
              <p:cNvPr id="597" name="Rectangle 361"/>
              <p:cNvSpPr>
                <a:spLocks noChangeArrowheads="1"/>
              </p:cNvSpPr>
              <p:nvPr/>
            </p:nvSpPr>
            <p:spPr bwMode="auto">
              <a:xfrm>
                <a:off x="2895" y="3254"/>
                <a:ext cx="25" cy="25"/>
              </a:xfrm>
              <a:prstGeom prst="rect">
                <a:avLst/>
              </a:prstGeom>
              <a:solidFill>
                <a:srgbClr val="00FFFF"/>
              </a:solidFill>
              <a:ln w="9525">
                <a:noFill/>
                <a:miter lim="800000"/>
                <a:headEnd/>
                <a:tailEnd/>
              </a:ln>
            </p:spPr>
            <p:txBody>
              <a:bodyPr/>
              <a:lstStyle/>
              <a:p>
                <a:endParaRPr lang="en-AU">
                  <a:solidFill>
                    <a:prstClr val="black"/>
                  </a:solidFill>
                </a:endParaRPr>
              </a:p>
            </p:txBody>
          </p:sp>
          <p:sp>
            <p:nvSpPr>
              <p:cNvPr id="598" name="Rectangle 362"/>
              <p:cNvSpPr>
                <a:spLocks noChangeArrowheads="1"/>
              </p:cNvSpPr>
              <p:nvPr/>
            </p:nvSpPr>
            <p:spPr bwMode="auto">
              <a:xfrm>
                <a:off x="2895" y="3254"/>
                <a:ext cx="25" cy="25"/>
              </a:xfrm>
              <a:prstGeom prst="rect">
                <a:avLst/>
              </a:prstGeom>
              <a:noFill/>
              <a:ln w="12700" cap="rnd">
                <a:solidFill>
                  <a:srgbClr val="00FFFF"/>
                </a:solidFill>
                <a:miter lim="800000"/>
                <a:headEnd/>
                <a:tailEnd/>
              </a:ln>
            </p:spPr>
            <p:txBody>
              <a:bodyPr/>
              <a:lstStyle/>
              <a:p>
                <a:endParaRPr lang="en-AU">
                  <a:solidFill>
                    <a:prstClr val="black"/>
                  </a:solidFill>
                </a:endParaRPr>
              </a:p>
            </p:txBody>
          </p:sp>
        </p:grpSp>
        <p:grpSp>
          <p:nvGrpSpPr>
            <p:cNvPr id="192" name="Group 366"/>
            <p:cNvGrpSpPr>
              <a:grpSpLocks/>
            </p:cNvGrpSpPr>
            <p:nvPr/>
          </p:nvGrpSpPr>
          <p:grpSpPr bwMode="auto">
            <a:xfrm>
              <a:off x="3760" y="3288"/>
              <a:ext cx="24" cy="26"/>
              <a:chOff x="3760" y="3288"/>
              <a:chExt cx="24" cy="26"/>
            </a:xfrm>
          </p:grpSpPr>
          <p:sp>
            <p:nvSpPr>
              <p:cNvPr id="595" name="Rectangle 364"/>
              <p:cNvSpPr>
                <a:spLocks noChangeArrowheads="1"/>
              </p:cNvSpPr>
              <p:nvPr/>
            </p:nvSpPr>
            <p:spPr bwMode="auto">
              <a:xfrm>
                <a:off x="3760" y="3288"/>
                <a:ext cx="24" cy="26"/>
              </a:xfrm>
              <a:prstGeom prst="rect">
                <a:avLst/>
              </a:prstGeom>
              <a:solidFill>
                <a:srgbClr val="00FFFF"/>
              </a:solidFill>
              <a:ln w="9525">
                <a:noFill/>
                <a:miter lim="800000"/>
                <a:headEnd/>
                <a:tailEnd/>
              </a:ln>
            </p:spPr>
            <p:txBody>
              <a:bodyPr/>
              <a:lstStyle/>
              <a:p>
                <a:endParaRPr lang="en-AU">
                  <a:solidFill>
                    <a:prstClr val="black"/>
                  </a:solidFill>
                </a:endParaRPr>
              </a:p>
            </p:txBody>
          </p:sp>
          <p:sp>
            <p:nvSpPr>
              <p:cNvPr id="596" name="Rectangle 365"/>
              <p:cNvSpPr>
                <a:spLocks noChangeArrowheads="1"/>
              </p:cNvSpPr>
              <p:nvPr/>
            </p:nvSpPr>
            <p:spPr bwMode="auto">
              <a:xfrm>
                <a:off x="3760" y="3288"/>
                <a:ext cx="24" cy="26"/>
              </a:xfrm>
              <a:prstGeom prst="rect">
                <a:avLst/>
              </a:prstGeom>
              <a:noFill/>
              <a:ln w="12700" cap="rnd">
                <a:solidFill>
                  <a:srgbClr val="00FFFF"/>
                </a:solidFill>
                <a:miter lim="800000"/>
                <a:headEnd/>
                <a:tailEnd/>
              </a:ln>
            </p:spPr>
            <p:txBody>
              <a:bodyPr/>
              <a:lstStyle/>
              <a:p>
                <a:endParaRPr lang="en-AU">
                  <a:solidFill>
                    <a:prstClr val="black"/>
                  </a:solidFill>
                </a:endParaRPr>
              </a:p>
            </p:txBody>
          </p:sp>
        </p:grpSp>
        <p:sp>
          <p:nvSpPr>
            <p:cNvPr id="193" name="Rectangle 367"/>
            <p:cNvSpPr>
              <a:spLocks noChangeArrowheads="1"/>
            </p:cNvSpPr>
            <p:nvPr/>
          </p:nvSpPr>
          <p:spPr bwMode="auto">
            <a:xfrm>
              <a:off x="962" y="3608"/>
              <a:ext cx="85" cy="182"/>
            </a:xfrm>
            <a:prstGeom prst="rect">
              <a:avLst/>
            </a:prstGeom>
            <a:noFill/>
            <a:ln w="9525">
              <a:noFill/>
              <a:miter lim="800000"/>
              <a:headEnd/>
              <a:tailEnd/>
            </a:ln>
          </p:spPr>
          <p:txBody>
            <a:bodyPr wrap="none" lIns="0" tIns="0" rIns="0" bIns="0">
              <a:spAutoFit/>
            </a:bodyPr>
            <a:lstStyle/>
            <a:p>
              <a:r>
                <a:rPr lang="en-AU" sz="1900">
                  <a:solidFill>
                    <a:srgbClr val="000000"/>
                  </a:solidFill>
                </a:rPr>
                <a:t>0</a:t>
              </a:r>
              <a:endParaRPr lang="en-AU">
                <a:solidFill>
                  <a:prstClr val="black"/>
                </a:solidFill>
              </a:endParaRPr>
            </a:p>
          </p:txBody>
        </p:sp>
        <p:sp>
          <p:nvSpPr>
            <p:cNvPr id="194" name="Rectangle 368"/>
            <p:cNvSpPr>
              <a:spLocks noChangeArrowheads="1"/>
            </p:cNvSpPr>
            <p:nvPr/>
          </p:nvSpPr>
          <p:spPr bwMode="auto">
            <a:xfrm>
              <a:off x="905" y="3316"/>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10</a:t>
              </a:r>
              <a:endParaRPr lang="en-AU">
                <a:solidFill>
                  <a:prstClr val="black"/>
                </a:solidFill>
              </a:endParaRPr>
            </a:p>
          </p:txBody>
        </p:sp>
        <p:sp>
          <p:nvSpPr>
            <p:cNvPr id="195" name="Rectangle 369"/>
            <p:cNvSpPr>
              <a:spLocks noChangeArrowheads="1"/>
            </p:cNvSpPr>
            <p:nvPr/>
          </p:nvSpPr>
          <p:spPr bwMode="auto">
            <a:xfrm>
              <a:off x="905" y="3025"/>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20</a:t>
              </a:r>
              <a:endParaRPr lang="en-AU">
                <a:solidFill>
                  <a:prstClr val="black"/>
                </a:solidFill>
              </a:endParaRPr>
            </a:p>
          </p:txBody>
        </p:sp>
        <p:sp>
          <p:nvSpPr>
            <p:cNvPr id="196" name="Rectangle 370"/>
            <p:cNvSpPr>
              <a:spLocks noChangeArrowheads="1"/>
            </p:cNvSpPr>
            <p:nvPr/>
          </p:nvSpPr>
          <p:spPr bwMode="auto">
            <a:xfrm>
              <a:off x="905" y="2735"/>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30</a:t>
              </a:r>
              <a:endParaRPr lang="en-AU">
                <a:solidFill>
                  <a:prstClr val="black"/>
                </a:solidFill>
              </a:endParaRPr>
            </a:p>
          </p:txBody>
        </p:sp>
        <p:sp>
          <p:nvSpPr>
            <p:cNvPr id="197" name="Rectangle 371"/>
            <p:cNvSpPr>
              <a:spLocks noChangeArrowheads="1"/>
            </p:cNvSpPr>
            <p:nvPr/>
          </p:nvSpPr>
          <p:spPr bwMode="auto">
            <a:xfrm>
              <a:off x="905" y="2443"/>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40</a:t>
              </a:r>
              <a:endParaRPr lang="en-AU">
                <a:solidFill>
                  <a:prstClr val="black"/>
                </a:solidFill>
              </a:endParaRPr>
            </a:p>
          </p:txBody>
        </p:sp>
        <p:sp>
          <p:nvSpPr>
            <p:cNvPr id="198" name="Rectangle 372"/>
            <p:cNvSpPr>
              <a:spLocks noChangeArrowheads="1"/>
            </p:cNvSpPr>
            <p:nvPr/>
          </p:nvSpPr>
          <p:spPr bwMode="auto">
            <a:xfrm>
              <a:off x="905" y="2149"/>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50</a:t>
              </a:r>
              <a:endParaRPr lang="en-AU">
                <a:solidFill>
                  <a:prstClr val="black"/>
                </a:solidFill>
              </a:endParaRPr>
            </a:p>
          </p:txBody>
        </p:sp>
        <p:sp>
          <p:nvSpPr>
            <p:cNvPr id="199" name="Rectangle 373"/>
            <p:cNvSpPr>
              <a:spLocks noChangeArrowheads="1"/>
            </p:cNvSpPr>
            <p:nvPr/>
          </p:nvSpPr>
          <p:spPr bwMode="auto">
            <a:xfrm>
              <a:off x="905" y="1859"/>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60</a:t>
              </a:r>
              <a:endParaRPr lang="en-AU">
                <a:solidFill>
                  <a:prstClr val="black"/>
                </a:solidFill>
              </a:endParaRPr>
            </a:p>
          </p:txBody>
        </p:sp>
        <p:sp>
          <p:nvSpPr>
            <p:cNvPr id="200" name="Rectangle 374"/>
            <p:cNvSpPr>
              <a:spLocks noChangeArrowheads="1"/>
            </p:cNvSpPr>
            <p:nvPr/>
          </p:nvSpPr>
          <p:spPr bwMode="auto">
            <a:xfrm>
              <a:off x="905" y="1567"/>
              <a:ext cx="170" cy="182"/>
            </a:xfrm>
            <a:prstGeom prst="rect">
              <a:avLst/>
            </a:prstGeom>
            <a:noFill/>
            <a:ln w="9525">
              <a:noFill/>
              <a:miter lim="800000"/>
              <a:headEnd/>
              <a:tailEnd/>
            </a:ln>
          </p:spPr>
          <p:txBody>
            <a:bodyPr wrap="none" lIns="0" tIns="0" rIns="0" bIns="0">
              <a:spAutoFit/>
            </a:bodyPr>
            <a:lstStyle/>
            <a:p>
              <a:r>
                <a:rPr lang="en-AU" sz="1900">
                  <a:solidFill>
                    <a:srgbClr val="000000"/>
                  </a:solidFill>
                </a:rPr>
                <a:t>70</a:t>
              </a:r>
              <a:endParaRPr lang="en-AU">
                <a:solidFill>
                  <a:prstClr val="black"/>
                </a:solidFill>
              </a:endParaRPr>
            </a:p>
          </p:txBody>
        </p:sp>
        <p:sp>
          <p:nvSpPr>
            <p:cNvPr id="201" name="Rectangle 375"/>
            <p:cNvSpPr>
              <a:spLocks noChangeArrowheads="1"/>
            </p:cNvSpPr>
            <p:nvPr/>
          </p:nvSpPr>
          <p:spPr bwMode="auto">
            <a:xfrm>
              <a:off x="1060" y="3772"/>
              <a:ext cx="340" cy="182"/>
            </a:xfrm>
            <a:prstGeom prst="rect">
              <a:avLst/>
            </a:prstGeom>
            <a:noFill/>
            <a:ln w="9525">
              <a:noFill/>
              <a:miter lim="800000"/>
              <a:headEnd/>
              <a:tailEnd/>
            </a:ln>
          </p:spPr>
          <p:txBody>
            <a:bodyPr wrap="none" lIns="0" tIns="0" rIns="0" bIns="0">
              <a:spAutoFit/>
            </a:bodyPr>
            <a:lstStyle/>
            <a:p>
              <a:r>
                <a:rPr lang="en-AU" sz="1900">
                  <a:solidFill>
                    <a:srgbClr val="000000"/>
                  </a:solidFill>
                </a:rPr>
                <a:t>1982</a:t>
              </a:r>
              <a:endParaRPr lang="en-AU">
                <a:solidFill>
                  <a:prstClr val="black"/>
                </a:solidFill>
              </a:endParaRPr>
            </a:p>
          </p:txBody>
        </p:sp>
        <p:sp>
          <p:nvSpPr>
            <p:cNvPr id="202" name="Rectangle 376"/>
            <p:cNvSpPr>
              <a:spLocks noChangeArrowheads="1"/>
            </p:cNvSpPr>
            <p:nvPr/>
          </p:nvSpPr>
          <p:spPr bwMode="auto">
            <a:xfrm>
              <a:off x="1784" y="3772"/>
              <a:ext cx="340" cy="182"/>
            </a:xfrm>
            <a:prstGeom prst="rect">
              <a:avLst/>
            </a:prstGeom>
            <a:noFill/>
            <a:ln w="9525">
              <a:noFill/>
              <a:miter lim="800000"/>
              <a:headEnd/>
              <a:tailEnd/>
            </a:ln>
          </p:spPr>
          <p:txBody>
            <a:bodyPr wrap="none" lIns="0" tIns="0" rIns="0" bIns="0">
              <a:spAutoFit/>
            </a:bodyPr>
            <a:lstStyle/>
            <a:p>
              <a:r>
                <a:rPr lang="en-AU" sz="1900">
                  <a:solidFill>
                    <a:srgbClr val="000000"/>
                  </a:solidFill>
                </a:rPr>
                <a:t>1987</a:t>
              </a:r>
              <a:endParaRPr lang="en-AU">
                <a:solidFill>
                  <a:prstClr val="black"/>
                </a:solidFill>
              </a:endParaRPr>
            </a:p>
          </p:txBody>
        </p:sp>
        <p:sp>
          <p:nvSpPr>
            <p:cNvPr id="203" name="Rectangle 377"/>
            <p:cNvSpPr>
              <a:spLocks noChangeArrowheads="1"/>
            </p:cNvSpPr>
            <p:nvPr/>
          </p:nvSpPr>
          <p:spPr bwMode="auto">
            <a:xfrm>
              <a:off x="2510" y="3772"/>
              <a:ext cx="340" cy="182"/>
            </a:xfrm>
            <a:prstGeom prst="rect">
              <a:avLst/>
            </a:prstGeom>
            <a:noFill/>
            <a:ln w="9525">
              <a:noFill/>
              <a:miter lim="800000"/>
              <a:headEnd/>
              <a:tailEnd/>
            </a:ln>
          </p:spPr>
          <p:txBody>
            <a:bodyPr wrap="none" lIns="0" tIns="0" rIns="0" bIns="0">
              <a:spAutoFit/>
            </a:bodyPr>
            <a:lstStyle/>
            <a:p>
              <a:r>
                <a:rPr lang="en-AU" sz="1900">
                  <a:solidFill>
                    <a:srgbClr val="000000"/>
                  </a:solidFill>
                </a:rPr>
                <a:t>1992</a:t>
              </a:r>
              <a:endParaRPr lang="en-AU">
                <a:solidFill>
                  <a:prstClr val="black"/>
                </a:solidFill>
              </a:endParaRPr>
            </a:p>
          </p:txBody>
        </p:sp>
        <p:sp>
          <p:nvSpPr>
            <p:cNvPr id="204" name="Rectangle 378"/>
            <p:cNvSpPr>
              <a:spLocks noChangeArrowheads="1"/>
            </p:cNvSpPr>
            <p:nvPr/>
          </p:nvSpPr>
          <p:spPr bwMode="auto">
            <a:xfrm>
              <a:off x="3224" y="3772"/>
              <a:ext cx="340" cy="182"/>
            </a:xfrm>
            <a:prstGeom prst="rect">
              <a:avLst/>
            </a:prstGeom>
            <a:noFill/>
            <a:ln w="9525">
              <a:noFill/>
              <a:miter lim="800000"/>
              <a:headEnd/>
              <a:tailEnd/>
            </a:ln>
          </p:spPr>
          <p:txBody>
            <a:bodyPr wrap="none" lIns="0" tIns="0" rIns="0" bIns="0">
              <a:spAutoFit/>
            </a:bodyPr>
            <a:lstStyle/>
            <a:p>
              <a:r>
                <a:rPr lang="en-AU" sz="1900">
                  <a:solidFill>
                    <a:srgbClr val="000000"/>
                  </a:solidFill>
                </a:rPr>
                <a:t>1997</a:t>
              </a:r>
              <a:endParaRPr lang="en-AU">
                <a:solidFill>
                  <a:prstClr val="black"/>
                </a:solidFill>
              </a:endParaRPr>
            </a:p>
          </p:txBody>
        </p:sp>
        <p:sp>
          <p:nvSpPr>
            <p:cNvPr id="205" name="Rectangle 379"/>
            <p:cNvSpPr>
              <a:spLocks noChangeArrowheads="1"/>
            </p:cNvSpPr>
            <p:nvPr/>
          </p:nvSpPr>
          <p:spPr bwMode="auto">
            <a:xfrm>
              <a:off x="2203" y="4004"/>
              <a:ext cx="330" cy="182"/>
            </a:xfrm>
            <a:prstGeom prst="rect">
              <a:avLst/>
            </a:prstGeom>
            <a:noFill/>
            <a:ln w="9525">
              <a:noFill/>
              <a:miter lim="800000"/>
              <a:headEnd/>
              <a:tailEnd/>
            </a:ln>
          </p:spPr>
          <p:txBody>
            <a:bodyPr wrap="none" lIns="0" tIns="0" rIns="0" bIns="0">
              <a:spAutoFit/>
            </a:bodyPr>
            <a:lstStyle/>
            <a:p>
              <a:r>
                <a:rPr lang="en-AU" sz="1900" b="1">
                  <a:solidFill>
                    <a:srgbClr val="000000"/>
                  </a:solidFill>
                </a:rPr>
                <a:t>Year</a:t>
              </a:r>
              <a:endParaRPr lang="en-AU">
                <a:solidFill>
                  <a:prstClr val="black"/>
                </a:solidFill>
              </a:endParaRPr>
            </a:p>
          </p:txBody>
        </p:sp>
        <p:sp>
          <p:nvSpPr>
            <p:cNvPr id="206" name="Rectangle 380"/>
            <p:cNvSpPr>
              <a:spLocks noChangeArrowheads="1"/>
            </p:cNvSpPr>
            <p:nvPr/>
          </p:nvSpPr>
          <p:spPr bwMode="auto">
            <a:xfrm rot="16200000">
              <a:off x="400" y="2380"/>
              <a:ext cx="525" cy="182"/>
            </a:xfrm>
            <a:prstGeom prst="rect">
              <a:avLst/>
            </a:prstGeom>
            <a:noFill/>
            <a:ln w="9525">
              <a:noFill/>
              <a:miter lim="800000"/>
              <a:headEnd/>
              <a:tailEnd/>
            </a:ln>
          </p:spPr>
          <p:txBody>
            <a:bodyPr wrap="none" lIns="0" tIns="0" rIns="0" bIns="0">
              <a:spAutoFit/>
            </a:bodyPr>
            <a:lstStyle/>
            <a:p>
              <a:r>
                <a:rPr lang="en-AU" sz="1900" b="1">
                  <a:solidFill>
                    <a:srgbClr val="000000"/>
                  </a:solidFill>
                </a:rPr>
                <a:t>C (t/ha)</a:t>
              </a:r>
              <a:endParaRPr lang="en-AU">
                <a:solidFill>
                  <a:prstClr val="black"/>
                </a:solidFill>
              </a:endParaRPr>
            </a:p>
          </p:txBody>
        </p:sp>
        <p:grpSp>
          <p:nvGrpSpPr>
            <p:cNvPr id="207" name="Group 383"/>
            <p:cNvGrpSpPr>
              <a:grpSpLocks/>
            </p:cNvGrpSpPr>
            <p:nvPr/>
          </p:nvGrpSpPr>
          <p:grpSpPr bwMode="auto">
            <a:xfrm>
              <a:off x="4374" y="3220"/>
              <a:ext cx="544" cy="144"/>
              <a:chOff x="4374" y="3220"/>
              <a:chExt cx="544" cy="144"/>
            </a:xfrm>
          </p:grpSpPr>
          <p:sp>
            <p:nvSpPr>
              <p:cNvPr id="593" name="Line 381"/>
              <p:cNvSpPr>
                <a:spLocks noChangeShapeType="1"/>
              </p:cNvSpPr>
              <p:nvPr/>
            </p:nvSpPr>
            <p:spPr bwMode="auto">
              <a:xfrm>
                <a:off x="4374" y="3281"/>
                <a:ext cx="198" cy="1"/>
              </a:xfrm>
              <a:prstGeom prst="line">
                <a:avLst/>
              </a:prstGeom>
              <a:noFill/>
              <a:ln w="28575">
                <a:solidFill>
                  <a:srgbClr val="FF00FF"/>
                </a:solidFill>
                <a:round/>
                <a:headEnd/>
                <a:tailEnd/>
              </a:ln>
            </p:spPr>
            <p:txBody>
              <a:bodyPr/>
              <a:lstStyle/>
              <a:p>
                <a:endParaRPr lang="en-AU">
                  <a:solidFill>
                    <a:prstClr val="black"/>
                  </a:solidFill>
                </a:endParaRPr>
              </a:p>
            </p:txBody>
          </p:sp>
          <p:sp>
            <p:nvSpPr>
              <p:cNvPr id="594" name="Rectangle 382"/>
              <p:cNvSpPr>
                <a:spLocks noChangeArrowheads="1"/>
              </p:cNvSpPr>
              <p:nvPr/>
            </p:nvSpPr>
            <p:spPr bwMode="auto">
              <a:xfrm>
                <a:off x="4618" y="3220"/>
                <a:ext cx="300" cy="144"/>
              </a:xfrm>
              <a:prstGeom prst="rect">
                <a:avLst/>
              </a:prstGeom>
              <a:noFill/>
              <a:ln w="9525">
                <a:noFill/>
                <a:miter lim="800000"/>
                <a:headEnd/>
                <a:tailEnd/>
              </a:ln>
            </p:spPr>
            <p:txBody>
              <a:bodyPr wrap="none" lIns="0" tIns="0" rIns="0" bIns="0">
                <a:spAutoFit/>
              </a:bodyPr>
              <a:lstStyle/>
              <a:p>
                <a:r>
                  <a:rPr lang="en-AU" sz="1500">
                    <a:solidFill>
                      <a:srgbClr val="000000"/>
                    </a:solidFill>
                  </a:rPr>
                  <a:t>RPM </a:t>
                </a:r>
                <a:endParaRPr lang="en-AU">
                  <a:solidFill>
                    <a:prstClr val="black"/>
                  </a:solidFill>
                </a:endParaRPr>
              </a:p>
            </p:txBody>
          </p:sp>
        </p:grpSp>
        <p:sp>
          <p:nvSpPr>
            <p:cNvPr id="208" name="Rectangle 385"/>
            <p:cNvSpPr>
              <a:spLocks noChangeArrowheads="1"/>
            </p:cNvSpPr>
            <p:nvPr/>
          </p:nvSpPr>
          <p:spPr bwMode="auto">
            <a:xfrm>
              <a:off x="4618" y="3418"/>
              <a:ext cx="307" cy="144"/>
            </a:xfrm>
            <a:prstGeom prst="rect">
              <a:avLst/>
            </a:prstGeom>
            <a:noFill/>
            <a:ln w="9525">
              <a:noFill/>
              <a:miter lim="800000"/>
              <a:headEnd/>
              <a:tailEnd/>
            </a:ln>
          </p:spPr>
          <p:txBody>
            <a:bodyPr wrap="none" lIns="0" tIns="0" rIns="0" bIns="0">
              <a:spAutoFit/>
            </a:bodyPr>
            <a:lstStyle/>
            <a:p>
              <a:r>
                <a:rPr lang="en-AU" sz="1500">
                  <a:solidFill>
                    <a:srgbClr val="000000"/>
                  </a:solidFill>
                </a:rPr>
                <a:t>HUM </a:t>
              </a:r>
              <a:endParaRPr lang="en-AU">
                <a:solidFill>
                  <a:prstClr val="black"/>
                </a:solidFill>
              </a:endParaRPr>
            </a:p>
          </p:txBody>
        </p:sp>
        <p:grpSp>
          <p:nvGrpSpPr>
            <p:cNvPr id="209" name="Group 389"/>
            <p:cNvGrpSpPr>
              <a:grpSpLocks/>
            </p:cNvGrpSpPr>
            <p:nvPr/>
          </p:nvGrpSpPr>
          <p:grpSpPr bwMode="auto">
            <a:xfrm>
              <a:off x="4374" y="3618"/>
              <a:ext cx="503" cy="144"/>
              <a:chOff x="4374" y="3618"/>
              <a:chExt cx="503" cy="144"/>
            </a:xfrm>
          </p:grpSpPr>
          <p:sp>
            <p:nvSpPr>
              <p:cNvPr id="591" name="Line 387"/>
              <p:cNvSpPr>
                <a:spLocks noChangeShapeType="1"/>
              </p:cNvSpPr>
              <p:nvPr/>
            </p:nvSpPr>
            <p:spPr bwMode="auto">
              <a:xfrm>
                <a:off x="4374" y="3677"/>
                <a:ext cx="198" cy="1"/>
              </a:xfrm>
              <a:prstGeom prst="line">
                <a:avLst/>
              </a:prstGeom>
              <a:noFill/>
              <a:ln w="28575">
                <a:solidFill>
                  <a:srgbClr val="00FFFF"/>
                </a:solidFill>
                <a:round/>
                <a:headEnd/>
                <a:tailEnd/>
              </a:ln>
            </p:spPr>
            <p:txBody>
              <a:bodyPr/>
              <a:lstStyle/>
              <a:p>
                <a:endParaRPr lang="en-AU">
                  <a:solidFill>
                    <a:prstClr val="black"/>
                  </a:solidFill>
                </a:endParaRPr>
              </a:p>
            </p:txBody>
          </p:sp>
          <p:sp>
            <p:nvSpPr>
              <p:cNvPr id="592" name="Rectangle 388"/>
              <p:cNvSpPr>
                <a:spLocks noChangeArrowheads="1"/>
              </p:cNvSpPr>
              <p:nvPr/>
            </p:nvSpPr>
            <p:spPr bwMode="auto">
              <a:xfrm>
                <a:off x="4618" y="3618"/>
                <a:ext cx="259" cy="144"/>
              </a:xfrm>
              <a:prstGeom prst="rect">
                <a:avLst/>
              </a:prstGeom>
              <a:noFill/>
              <a:ln w="9525">
                <a:noFill/>
                <a:miter lim="800000"/>
                <a:headEnd/>
                <a:tailEnd/>
              </a:ln>
            </p:spPr>
            <p:txBody>
              <a:bodyPr wrap="none" lIns="0" tIns="0" rIns="0" bIns="0">
                <a:spAutoFit/>
              </a:bodyPr>
              <a:lstStyle/>
              <a:p>
                <a:r>
                  <a:rPr lang="en-AU" sz="1500">
                    <a:solidFill>
                      <a:srgbClr val="000000"/>
                    </a:solidFill>
                  </a:rPr>
                  <a:t>IOM </a:t>
                </a:r>
                <a:endParaRPr lang="en-AU">
                  <a:solidFill>
                    <a:prstClr val="black"/>
                  </a:solidFill>
                </a:endParaRPr>
              </a:p>
            </p:txBody>
          </p:sp>
        </p:grpSp>
        <p:grpSp>
          <p:nvGrpSpPr>
            <p:cNvPr id="210" name="Group 392"/>
            <p:cNvGrpSpPr>
              <a:grpSpLocks/>
            </p:cNvGrpSpPr>
            <p:nvPr/>
          </p:nvGrpSpPr>
          <p:grpSpPr bwMode="auto">
            <a:xfrm>
              <a:off x="4374" y="3023"/>
              <a:ext cx="497" cy="144"/>
              <a:chOff x="4374" y="3023"/>
              <a:chExt cx="497" cy="144"/>
            </a:xfrm>
          </p:grpSpPr>
          <p:sp>
            <p:nvSpPr>
              <p:cNvPr id="589" name="Line 390"/>
              <p:cNvSpPr>
                <a:spLocks noChangeShapeType="1"/>
              </p:cNvSpPr>
              <p:nvPr/>
            </p:nvSpPr>
            <p:spPr bwMode="auto">
              <a:xfrm>
                <a:off x="4374" y="3082"/>
                <a:ext cx="198" cy="2"/>
              </a:xfrm>
              <a:prstGeom prst="line">
                <a:avLst/>
              </a:prstGeom>
              <a:noFill/>
              <a:ln w="28575">
                <a:solidFill>
                  <a:srgbClr val="0000FF"/>
                </a:solidFill>
                <a:round/>
                <a:headEnd/>
                <a:tailEnd/>
              </a:ln>
            </p:spPr>
            <p:txBody>
              <a:bodyPr/>
              <a:lstStyle/>
              <a:p>
                <a:endParaRPr lang="en-AU">
                  <a:solidFill>
                    <a:prstClr val="black"/>
                  </a:solidFill>
                </a:endParaRPr>
              </a:p>
            </p:txBody>
          </p:sp>
          <p:sp>
            <p:nvSpPr>
              <p:cNvPr id="590" name="Rectangle 391"/>
              <p:cNvSpPr>
                <a:spLocks noChangeArrowheads="1"/>
              </p:cNvSpPr>
              <p:nvPr/>
            </p:nvSpPr>
            <p:spPr bwMode="auto">
              <a:xfrm>
                <a:off x="4618" y="3023"/>
                <a:ext cx="253" cy="144"/>
              </a:xfrm>
              <a:prstGeom prst="rect">
                <a:avLst/>
              </a:prstGeom>
              <a:noFill/>
              <a:ln w="9525">
                <a:noFill/>
                <a:miter lim="800000"/>
                <a:headEnd/>
                <a:tailEnd/>
              </a:ln>
            </p:spPr>
            <p:txBody>
              <a:bodyPr wrap="none" lIns="0" tIns="0" rIns="0" bIns="0">
                <a:spAutoFit/>
              </a:bodyPr>
              <a:lstStyle/>
              <a:p>
                <a:r>
                  <a:rPr lang="en-AU" sz="1500">
                    <a:solidFill>
                      <a:srgbClr val="000000"/>
                    </a:solidFill>
                  </a:rPr>
                  <a:t>TOC</a:t>
                </a:r>
                <a:endParaRPr lang="en-AU">
                  <a:solidFill>
                    <a:prstClr val="black"/>
                  </a:solidFill>
                </a:endParaRPr>
              </a:p>
            </p:txBody>
          </p:sp>
        </p:grpSp>
        <p:sp>
          <p:nvSpPr>
            <p:cNvPr id="211" name="Line 393"/>
            <p:cNvSpPr>
              <a:spLocks noChangeShapeType="1"/>
            </p:cNvSpPr>
            <p:nvPr/>
          </p:nvSpPr>
          <p:spPr bwMode="auto">
            <a:xfrm>
              <a:off x="4374" y="3281"/>
              <a:ext cx="198" cy="1"/>
            </a:xfrm>
            <a:prstGeom prst="line">
              <a:avLst/>
            </a:prstGeom>
            <a:noFill/>
            <a:ln w="28575">
              <a:solidFill>
                <a:srgbClr val="FF00FF"/>
              </a:solidFill>
              <a:round/>
              <a:headEnd/>
              <a:tailEnd/>
            </a:ln>
          </p:spPr>
          <p:txBody>
            <a:bodyPr/>
            <a:lstStyle/>
            <a:p>
              <a:endParaRPr lang="en-AU">
                <a:solidFill>
                  <a:prstClr val="black"/>
                </a:solidFill>
              </a:endParaRPr>
            </a:p>
          </p:txBody>
        </p:sp>
        <p:sp>
          <p:nvSpPr>
            <p:cNvPr id="212" name="Rectangle 394"/>
            <p:cNvSpPr>
              <a:spLocks noChangeArrowheads="1"/>
            </p:cNvSpPr>
            <p:nvPr/>
          </p:nvSpPr>
          <p:spPr bwMode="auto">
            <a:xfrm>
              <a:off x="4618" y="3220"/>
              <a:ext cx="300" cy="144"/>
            </a:xfrm>
            <a:prstGeom prst="rect">
              <a:avLst/>
            </a:prstGeom>
            <a:noFill/>
            <a:ln w="9525">
              <a:noFill/>
              <a:miter lim="800000"/>
              <a:headEnd/>
              <a:tailEnd/>
            </a:ln>
          </p:spPr>
          <p:txBody>
            <a:bodyPr wrap="none" lIns="0" tIns="0" rIns="0" bIns="0">
              <a:spAutoFit/>
            </a:bodyPr>
            <a:lstStyle/>
            <a:p>
              <a:r>
                <a:rPr lang="en-AU" sz="1500">
                  <a:solidFill>
                    <a:srgbClr val="000000"/>
                  </a:solidFill>
                </a:rPr>
                <a:t>RPM </a:t>
              </a:r>
              <a:endParaRPr lang="en-AU">
                <a:solidFill>
                  <a:prstClr val="black"/>
                </a:solidFill>
              </a:endParaRPr>
            </a:p>
          </p:txBody>
        </p:sp>
        <p:sp>
          <p:nvSpPr>
            <p:cNvPr id="213" name="Line 395"/>
            <p:cNvSpPr>
              <a:spLocks noChangeShapeType="1"/>
            </p:cNvSpPr>
            <p:nvPr/>
          </p:nvSpPr>
          <p:spPr bwMode="auto">
            <a:xfrm>
              <a:off x="4374" y="3281"/>
              <a:ext cx="198" cy="1"/>
            </a:xfrm>
            <a:prstGeom prst="line">
              <a:avLst/>
            </a:prstGeom>
            <a:noFill/>
            <a:ln w="28575">
              <a:solidFill>
                <a:srgbClr val="FF00FF"/>
              </a:solidFill>
              <a:round/>
              <a:headEnd/>
              <a:tailEnd/>
            </a:ln>
          </p:spPr>
          <p:txBody>
            <a:bodyPr/>
            <a:lstStyle/>
            <a:p>
              <a:endParaRPr lang="en-AU">
                <a:solidFill>
                  <a:prstClr val="black"/>
                </a:solidFill>
              </a:endParaRPr>
            </a:p>
          </p:txBody>
        </p:sp>
        <p:sp>
          <p:nvSpPr>
            <p:cNvPr id="214" name="Rectangle 396"/>
            <p:cNvSpPr>
              <a:spLocks noChangeArrowheads="1"/>
            </p:cNvSpPr>
            <p:nvPr/>
          </p:nvSpPr>
          <p:spPr bwMode="auto">
            <a:xfrm>
              <a:off x="4618" y="3220"/>
              <a:ext cx="300" cy="144"/>
            </a:xfrm>
            <a:prstGeom prst="rect">
              <a:avLst/>
            </a:prstGeom>
            <a:noFill/>
            <a:ln w="9525">
              <a:noFill/>
              <a:miter lim="800000"/>
              <a:headEnd/>
              <a:tailEnd/>
            </a:ln>
          </p:spPr>
          <p:txBody>
            <a:bodyPr wrap="none" lIns="0" tIns="0" rIns="0" bIns="0">
              <a:spAutoFit/>
            </a:bodyPr>
            <a:lstStyle/>
            <a:p>
              <a:r>
                <a:rPr lang="en-AU" sz="1500">
                  <a:solidFill>
                    <a:srgbClr val="000000"/>
                  </a:solidFill>
                </a:rPr>
                <a:t>RPM </a:t>
              </a:r>
              <a:endParaRPr lang="en-AU">
                <a:solidFill>
                  <a:prstClr val="black"/>
                </a:solidFill>
              </a:endParaRPr>
            </a:p>
          </p:txBody>
        </p:sp>
        <p:sp>
          <p:nvSpPr>
            <p:cNvPr id="215" name="Rectangle 398"/>
            <p:cNvSpPr>
              <a:spLocks noChangeArrowheads="1"/>
            </p:cNvSpPr>
            <p:nvPr/>
          </p:nvSpPr>
          <p:spPr bwMode="auto">
            <a:xfrm>
              <a:off x="4618" y="3418"/>
              <a:ext cx="307" cy="144"/>
            </a:xfrm>
            <a:prstGeom prst="rect">
              <a:avLst/>
            </a:prstGeom>
            <a:noFill/>
            <a:ln w="9525">
              <a:noFill/>
              <a:miter lim="800000"/>
              <a:headEnd/>
              <a:tailEnd/>
            </a:ln>
          </p:spPr>
          <p:txBody>
            <a:bodyPr wrap="none" lIns="0" tIns="0" rIns="0" bIns="0">
              <a:spAutoFit/>
            </a:bodyPr>
            <a:lstStyle/>
            <a:p>
              <a:r>
                <a:rPr lang="en-AU" sz="1500">
                  <a:solidFill>
                    <a:srgbClr val="000000"/>
                  </a:solidFill>
                </a:rPr>
                <a:t>HUM </a:t>
              </a:r>
              <a:endParaRPr lang="en-AU">
                <a:solidFill>
                  <a:prstClr val="black"/>
                </a:solidFill>
              </a:endParaRPr>
            </a:p>
          </p:txBody>
        </p:sp>
        <p:sp>
          <p:nvSpPr>
            <p:cNvPr id="216" name="Rectangle 400"/>
            <p:cNvSpPr>
              <a:spLocks noChangeArrowheads="1"/>
            </p:cNvSpPr>
            <p:nvPr/>
          </p:nvSpPr>
          <p:spPr bwMode="auto">
            <a:xfrm>
              <a:off x="4618" y="3418"/>
              <a:ext cx="307" cy="144"/>
            </a:xfrm>
            <a:prstGeom prst="rect">
              <a:avLst/>
            </a:prstGeom>
            <a:noFill/>
            <a:ln w="9525">
              <a:noFill/>
              <a:miter lim="800000"/>
              <a:headEnd/>
              <a:tailEnd/>
            </a:ln>
          </p:spPr>
          <p:txBody>
            <a:bodyPr wrap="none" lIns="0" tIns="0" rIns="0" bIns="0">
              <a:spAutoFit/>
            </a:bodyPr>
            <a:lstStyle/>
            <a:p>
              <a:r>
                <a:rPr lang="en-AU" sz="1500">
                  <a:solidFill>
                    <a:srgbClr val="000000"/>
                  </a:solidFill>
                </a:rPr>
                <a:t>HUM </a:t>
              </a:r>
              <a:endParaRPr lang="en-AU">
                <a:solidFill>
                  <a:prstClr val="black"/>
                </a:solidFill>
              </a:endParaRPr>
            </a:p>
          </p:txBody>
        </p:sp>
        <p:sp>
          <p:nvSpPr>
            <p:cNvPr id="217" name="Line 401"/>
            <p:cNvSpPr>
              <a:spLocks noChangeShapeType="1"/>
            </p:cNvSpPr>
            <p:nvPr/>
          </p:nvSpPr>
          <p:spPr bwMode="auto">
            <a:xfrm>
              <a:off x="4374" y="3677"/>
              <a:ext cx="198" cy="1"/>
            </a:xfrm>
            <a:prstGeom prst="line">
              <a:avLst/>
            </a:prstGeom>
            <a:noFill/>
            <a:ln w="28575">
              <a:solidFill>
                <a:srgbClr val="00FFFF"/>
              </a:solidFill>
              <a:round/>
              <a:headEnd/>
              <a:tailEnd/>
            </a:ln>
          </p:spPr>
          <p:txBody>
            <a:bodyPr/>
            <a:lstStyle/>
            <a:p>
              <a:endParaRPr lang="en-AU">
                <a:solidFill>
                  <a:prstClr val="black"/>
                </a:solidFill>
              </a:endParaRPr>
            </a:p>
          </p:txBody>
        </p:sp>
        <p:sp>
          <p:nvSpPr>
            <p:cNvPr id="218" name="Rectangle 402"/>
            <p:cNvSpPr>
              <a:spLocks noChangeArrowheads="1"/>
            </p:cNvSpPr>
            <p:nvPr/>
          </p:nvSpPr>
          <p:spPr bwMode="auto">
            <a:xfrm>
              <a:off x="4618" y="3618"/>
              <a:ext cx="259" cy="144"/>
            </a:xfrm>
            <a:prstGeom prst="rect">
              <a:avLst/>
            </a:prstGeom>
            <a:noFill/>
            <a:ln w="9525">
              <a:noFill/>
              <a:miter lim="800000"/>
              <a:headEnd/>
              <a:tailEnd/>
            </a:ln>
          </p:spPr>
          <p:txBody>
            <a:bodyPr wrap="none" lIns="0" tIns="0" rIns="0" bIns="0">
              <a:spAutoFit/>
            </a:bodyPr>
            <a:lstStyle/>
            <a:p>
              <a:r>
                <a:rPr lang="en-AU" sz="1500">
                  <a:solidFill>
                    <a:srgbClr val="000000"/>
                  </a:solidFill>
                </a:rPr>
                <a:t>IOM </a:t>
              </a:r>
              <a:endParaRPr lang="en-AU">
                <a:solidFill>
                  <a:prstClr val="black"/>
                </a:solidFill>
              </a:endParaRPr>
            </a:p>
          </p:txBody>
        </p:sp>
        <p:sp>
          <p:nvSpPr>
            <p:cNvPr id="219" name="Line 403"/>
            <p:cNvSpPr>
              <a:spLocks noChangeShapeType="1"/>
            </p:cNvSpPr>
            <p:nvPr/>
          </p:nvSpPr>
          <p:spPr bwMode="auto">
            <a:xfrm>
              <a:off x="4374" y="3677"/>
              <a:ext cx="198" cy="1"/>
            </a:xfrm>
            <a:prstGeom prst="line">
              <a:avLst/>
            </a:prstGeom>
            <a:noFill/>
            <a:ln w="28575">
              <a:solidFill>
                <a:srgbClr val="00FFFF"/>
              </a:solidFill>
              <a:round/>
              <a:headEnd/>
              <a:tailEnd/>
            </a:ln>
          </p:spPr>
          <p:txBody>
            <a:bodyPr/>
            <a:lstStyle/>
            <a:p>
              <a:endParaRPr lang="en-AU">
                <a:solidFill>
                  <a:prstClr val="black"/>
                </a:solidFill>
              </a:endParaRPr>
            </a:p>
          </p:txBody>
        </p:sp>
        <p:sp>
          <p:nvSpPr>
            <p:cNvPr id="220" name="Rectangle 404"/>
            <p:cNvSpPr>
              <a:spLocks noChangeArrowheads="1"/>
            </p:cNvSpPr>
            <p:nvPr/>
          </p:nvSpPr>
          <p:spPr bwMode="auto">
            <a:xfrm>
              <a:off x="4618" y="3618"/>
              <a:ext cx="259" cy="144"/>
            </a:xfrm>
            <a:prstGeom prst="rect">
              <a:avLst/>
            </a:prstGeom>
            <a:noFill/>
            <a:ln w="9525">
              <a:noFill/>
              <a:miter lim="800000"/>
              <a:headEnd/>
              <a:tailEnd/>
            </a:ln>
          </p:spPr>
          <p:txBody>
            <a:bodyPr wrap="none" lIns="0" tIns="0" rIns="0" bIns="0">
              <a:spAutoFit/>
            </a:bodyPr>
            <a:lstStyle/>
            <a:p>
              <a:r>
                <a:rPr lang="en-AU" sz="1500">
                  <a:solidFill>
                    <a:srgbClr val="000000"/>
                  </a:solidFill>
                </a:rPr>
                <a:t>IOM </a:t>
              </a:r>
              <a:endParaRPr lang="en-AU">
                <a:solidFill>
                  <a:prstClr val="black"/>
                </a:solidFill>
              </a:endParaRPr>
            </a:p>
          </p:txBody>
        </p:sp>
        <p:sp>
          <p:nvSpPr>
            <p:cNvPr id="221" name="Line 405"/>
            <p:cNvSpPr>
              <a:spLocks noChangeShapeType="1"/>
            </p:cNvSpPr>
            <p:nvPr/>
          </p:nvSpPr>
          <p:spPr bwMode="auto">
            <a:xfrm>
              <a:off x="4374" y="3082"/>
              <a:ext cx="198" cy="2"/>
            </a:xfrm>
            <a:prstGeom prst="line">
              <a:avLst/>
            </a:prstGeom>
            <a:noFill/>
            <a:ln w="28575">
              <a:solidFill>
                <a:srgbClr val="0000FF"/>
              </a:solidFill>
              <a:round/>
              <a:headEnd/>
              <a:tailEnd/>
            </a:ln>
          </p:spPr>
          <p:txBody>
            <a:bodyPr/>
            <a:lstStyle/>
            <a:p>
              <a:endParaRPr lang="en-AU">
                <a:solidFill>
                  <a:prstClr val="black"/>
                </a:solidFill>
              </a:endParaRPr>
            </a:p>
          </p:txBody>
        </p:sp>
        <p:sp>
          <p:nvSpPr>
            <p:cNvPr id="222" name="Rectangle 406"/>
            <p:cNvSpPr>
              <a:spLocks noChangeArrowheads="1"/>
            </p:cNvSpPr>
            <p:nvPr/>
          </p:nvSpPr>
          <p:spPr bwMode="auto">
            <a:xfrm>
              <a:off x="4618" y="3023"/>
              <a:ext cx="253" cy="144"/>
            </a:xfrm>
            <a:prstGeom prst="rect">
              <a:avLst/>
            </a:prstGeom>
            <a:noFill/>
            <a:ln w="9525">
              <a:noFill/>
              <a:miter lim="800000"/>
              <a:headEnd/>
              <a:tailEnd/>
            </a:ln>
          </p:spPr>
          <p:txBody>
            <a:bodyPr wrap="none" lIns="0" tIns="0" rIns="0" bIns="0">
              <a:spAutoFit/>
            </a:bodyPr>
            <a:lstStyle/>
            <a:p>
              <a:r>
                <a:rPr lang="en-AU" sz="1500">
                  <a:solidFill>
                    <a:srgbClr val="000000"/>
                  </a:solidFill>
                </a:rPr>
                <a:t>TOC</a:t>
              </a:r>
              <a:endParaRPr lang="en-AU">
                <a:solidFill>
                  <a:prstClr val="black"/>
                </a:solidFill>
              </a:endParaRPr>
            </a:p>
          </p:txBody>
        </p:sp>
        <p:sp>
          <p:nvSpPr>
            <p:cNvPr id="223" name="Line 407"/>
            <p:cNvSpPr>
              <a:spLocks noChangeShapeType="1"/>
            </p:cNvSpPr>
            <p:nvPr/>
          </p:nvSpPr>
          <p:spPr bwMode="auto">
            <a:xfrm>
              <a:off x="4374" y="3082"/>
              <a:ext cx="198" cy="2"/>
            </a:xfrm>
            <a:prstGeom prst="line">
              <a:avLst/>
            </a:prstGeom>
            <a:noFill/>
            <a:ln w="28575">
              <a:solidFill>
                <a:srgbClr val="0000FF"/>
              </a:solidFill>
              <a:round/>
              <a:headEnd/>
              <a:tailEnd/>
            </a:ln>
          </p:spPr>
          <p:txBody>
            <a:bodyPr/>
            <a:lstStyle/>
            <a:p>
              <a:endParaRPr lang="en-AU">
                <a:solidFill>
                  <a:prstClr val="black"/>
                </a:solidFill>
              </a:endParaRPr>
            </a:p>
          </p:txBody>
        </p:sp>
        <p:sp>
          <p:nvSpPr>
            <p:cNvPr id="224" name="Rectangle 408"/>
            <p:cNvSpPr>
              <a:spLocks noChangeArrowheads="1"/>
            </p:cNvSpPr>
            <p:nvPr/>
          </p:nvSpPr>
          <p:spPr bwMode="auto">
            <a:xfrm>
              <a:off x="4618" y="3023"/>
              <a:ext cx="253" cy="144"/>
            </a:xfrm>
            <a:prstGeom prst="rect">
              <a:avLst/>
            </a:prstGeom>
            <a:noFill/>
            <a:ln w="9525">
              <a:noFill/>
              <a:miter lim="800000"/>
              <a:headEnd/>
              <a:tailEnd/>
            </a:ln>
          </p:spPr>
          <p:txBody>
            <a:bodyPr wrap="none" lIns="0" tIns="0" rIns="0" bIns="0">
              <a:spAutoFit/>
            </a:bodyPr>
            <a:lstStyle/>
            <a:p>
              <a:r>
                <a:rPr lang="en-AU" sz="1500">
                  <a:solidFill>
                    <a:srgbClr val="000000"/>
                  </a:solidFill>
                </a:rPr>
                <a:t>TOC</a:t>
              </a:r>
              <a:endParaRPr lang="en-AU">
                <a:solidFill>
                  <a:prstClr val="black"/>
                </a:solidFill>
              </a:endParaRPr>
            </a:p>
          </p:txBody>
        </p:sp>
        <p:grpSp>
          <p:nvGrpSpPr>
            <p:cNvPr id="225" name="Group 429"/>
            <p:cNvGrpSpPr>
              <a:grpSpLocks/>
            </p:cNvGrpSpPr>
            <p:nvPr/>
          </p:nvGrpSpPr>
          <p:grpSpPr bwMode="auto">
            <a:xfrm>
              <a:off x="1131" y="1757"/>
              <a:ext cx="2678" cy="627"/>
              <a:chOff x="1131" y="1757"/>
              <a:chExt cx="2678" cy="627"/>
            </a:xfrm>
          </p:grpSpPr>
          <p:sp>
            <p:nvSpPr>
              <p:cNvPr id="569" name="Freeform 409"/>
              <p:cNvSpPr>
                <a:spLocks/>
              </p:cNvSpPr>
              <p:nvPr/>
            </p:nvSpPr>
            <p:spPr bwMode="auto">
              <a:xfrm>
                <a:off x="1171" y="1786"/>
                <a:ext cx="2604" cy="555"/>
              </a:xfrm>
              <a:custGeom>
                <a:avLst/>
                <a:gdLst/>
                <a:ahLst/>
                <a:cxnLst>
                  <a:cxn ang="0">
                    <a:pos x="0" y="0"/>
                  </a:cxn>
                  <a:cxn ang="0">
                    <a:pos x="78" y="132"/>
                  </a:cxn>
                  <a:cxn ang="0">
                    <a:pos x="132" y="183"/>
                  </a:cxn>
                  <a:cxn ang="0">
                    <a:pos x="186" y="246"/>
                  </a:cxn>
                  <a:cxn ang="0">
                    <a:pos x="264" y="255"/>
                  </a:cxn>
                  <a:cxn ang="0">
                    <a:pos x="339" y="285"/>
                  </a:cxn>
                  <a:cxn ang="0">
                    <a:pos x="432" y="306"/>
                  </a:cxn>
                  <a:cxn ang="0">
                    <a:pos x="489" y="291"/>
                  </a:cxn>
                  <a:cxn ang="0">
                    <a:pos x="564" y="270"/>
                  </a:cxn>
                  <a:cxn ang="0">
                    <a:pos x="738" y="312"/>
                  </a:cxn>
                  <a:cxn ang="0">
                    <a:pos x="843" y="279"/>
                  </a:cxn>
                  <a:cxn ang="0">
                    <a:pos x="924" y="267"/>
                  </a:cxn>
                  <a:cxn ang="0">
                    <a:pos x="1035" y="300"/>
                  </a:cxn>
                  <a:cxn ang="0">
                    <a:pos x="1176" y="351"/>
                  </a:cxn>
                  <a:cxn ang="0">
                    <a:pos x="1317" y="369"/>
                  </a:cxn>
                  <a:cxn ang="0">
                    <a:pos x="1425" y="369"/>
                  </a:cxn>
                  <a:cxn ang="0">
                    <a:pos x="1542" y="348"/>
                  </a:cxn>
                  <a:cxn ang="0">
                    <a:pos x="1611" y="345"/>
                  </a:cxn>
                  <a:cxn ang="0">
                    <a:pos x="1698" y="366"/>
                  </a:cxn>
                  <a:cxn ang="0">
                    <a:pos x="1821" y="384"/>
                  </a:cxn>
                  <a:cxn ang="0">
                    <a:pos x="1899" y="360"/>
                  </a:cxn>
                  <a:cxn ang="0">
                    <a:pos x="2025" y="348"/>
                  </a:cxn>
                  <a:cxn ang="0">
                    <a:pos x="2178" y="423"/>
                  </a:cxn>
                  <a:cxn ang="0">
                    <a:pos x="2331" y="420"/>
                  </a:cxn>
                  <a:cxn ang="0">
                    <a:pos x="2406" y="468"/>
                  </a:cxn>
                  <a:cxn ang="0">
                    <a:pos x="2604" y="555"/>
                  </a:cxn>
                </a:cxnLst>
                <a:rect l="0" t="0" r="r" b="b"/>
                <a:pathLst>
                  <a:path w="2604" h="555">
                    <a:moveTo>
                      <a:pt x="0" y="0"/>
                    </a:moveTo>
                    <a:lnTo>
                      <a:pt x="78" y="132"/>
                    </a:lnTo>
                    <a:lnTo>
                      <a:pt x="132" y="183"/>
                    </a:lnTo>
                    <a:lnTo>
                      <a:pt x="186" y="246"/>
                    </a:lnTo>
                    <a:lnTo>
                      <a:pt x="264" y="255"/>
                    </a:lnTo>
                    <a:lnTo>
                      <a:pt x="339" y="285"/>
                    </a:lnTo>
                    <a:lnTo>
                      <a:pt x="432" y="306"/>
                    </a:lnTo>
                    <a:lnTo>
                      <a:pt x="489" y="291"/>
                    </a:lnTo>
                    <a:lnTo>
                      <a:pt x="564" y="270"/>
                    </a:lnTo>
                    <a:lnTo>
                      <a:pt x="738" y="312"/>
                    </a:lnTo>
                    <a:lnTo>
                      <a:pt x="843" y="279"/>
                    </a:lnTo>
                    <a:lnTo>
                      <a:pt x="924" y="267"/>
                    </a:lnTo>
                    <a:lnTo>
                      <a:pt x="1035" y="300"/>
                    </a:lnTo>
                    <a:lnTo>
                      <a:pt x="1176" y="351"/>
                    </a:lnTo>
                    <a:lnTo>
                      <a:pt x="1317" y="369"/>
                    </a:lnTo>
                    <a:lnTo>
                      <a:pt x="1425" y="369"/>
                    </a:lnTo>
                    <a:lnTo>
                      <a:pt x="1542" y="348"/>
                    </a:lnTo>
                    <a:lnTo>
                      <a:pt x="1611" y="345"/>
                    </a:lnTo>
                    <a:lnTo>
                      <a:pt x="1698" y="366"/>
                    </a:lnTo>
                    <a:lnTo>
                      <a:pt x="1821" y="384"/>
                    </a:lnTo>
                    <a:lnTo>
                      <a:pt x="1899" y="360"/>
                    </a:lnTo>
                    <a:lnTo>
                      <a:pt x="2025" y="348"/>
                    </a:lnTo>
                    <a:lnTo>
                      <a:pt x="2178" y="423"/>
                    </a:lnTo>
                    <a:lnTo>
                      <a:pt x="2331" y="420"/>
                    </a:lnTo>
                    <a:lnTo>
                      <a:pt x="2406" y="468"/>
                    </a:lnTo>
                    <a:lnTo>
                      <a:pt x="2604" y="555"/>
                    </a:lnTo>
                  </a:path>
                </a:pathLst>
              </a:custGeom>
              <a:noFill/>
              <a:ln w="28575" cap="flat">
                <a:solidFill>
                  <a:srgbClr val="0000FF"/>
                </a:solidFill>
                <a:prstDash val="solid"/>
                <a:round/>
                <a:headEnd/>
                <a:tailEnd/>
              </a:ln>
            </p:spPr>
            <p:txBody>
              <a:bodyPr/>
              <a:lstStyle/>
              <a:p>
                <a:endParaRPr lang="en-AU">
                  <a:solidFill>
                    <a:prstClr val="black"/>
                  </a:solidFill>
                </a:endParaRPr>
              </a:p>
            </p:txBody>
          </p:sp>
          <p:grpSp>
            <p:nvGrpSpPr>
              <p:cNvPr id="570" name="Group 428"/>
              <p:cNvGrpSpPr>
                <a:grpSpLocks/>
              </p:cNvGrpSpPr>
              <p:nvPr/>
            </p:nvGrpSpPr>
            <p:grpSpPr bwMode="auto">
              <a:xfrm>
                <a:off x="1131" y="1757"/>
                <a:ext cx="2678" cy="627"/>
                <a:chOff x="1131" y="1757"/>
                <a:chExt cx="2678" cy="627"/>
              </a:xfrm>
            </p:grpSpPr>
            <p:grpSp>
              <p:nvGrpSpPr>
                <p:cNvPr id="571" name="Group 412"/>
                <p:cNvGrpSpPr>
                  <a:grpSpLocks/>
                </p:cNvGrpSpPr>
                <p:nvPr/>
              </p:nvGrpSpPr>
              <p:grpSpPr bwMode="auto">
                <a:xfrm>
                  <a:off x="1131" y="1757"/>
                  <a:ext cx="84" cy="84"/>
                  <a:chOff x="1131" y="1757"/>
                  <a:chExt cx="84" cy="84"/>
                </a:xfrm>
              </p:grpSpPr>
              <p:sp>
                <p:nvSpPr>
                  <p:cNvPr id="587" name="Rectangle 410"/>
                  <p:cNvSpPr>
                    <a:spLocks noChangeArrowheads="1"/>
                  </p:cNvSpPr>
                  <p:nvPr/>
                </p:nvSpPr>
                <p:spPr bwMode="auto">
                  <a:xfrm>
                    <a:off x="1131" y="1757"/>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588" name="Rectangle 411"/>
                  <p:cNvSpPr>
                    <a:spLocks noChangeArrowheads="1"/>
                  </p:cNvSpPr>
                  <p:nvPr/>
                </p:nvSpPr>
                <p:spPr bwMode="auto">
                  <a:xfrm>
                    <a:off x="1131" y="175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72" name="Group 415"/>
                <p:cNvGrpSpPr>
                  <a:grpSpLocks/>
                </p:cNvGrpSpPr>
                <p:nvPr/>
              </p:nvGrpSpPr>
              <p:grpSpPr bwMode="auto">
                <a:xfrm>
                  <a:off x="1412" y="2048"/>
                  <a:ext cx="84" cy="84"/>
                  <a:chOff x="1412" y="2048"/>
                  <a:chExt cx="84" cy="84"/>
                </a:xfrm>
              </p:grpSpPr>
              <p:sp>
                <p:nvSpPr>
                  <p:cNvPr id="585" name="Rectangle 413"/>
                  <p:cNvSpPr>
                    <a:spLocks noChangeArrowheads="1"/>
                  </p:cNvSpPr>
                  <p:nvPr/>
                </p:nvSpPr>
                <p:spPr bwMode="auto">
                  <a:xfrm>
                    <a:off x="1412" y="2048"/>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586" name="Rectangle 414"/>
                  <p:cNvSpPr>
                    <a:spLocks noChangeArrowheads="1"/>
                  </p:cNvSpPr>
                  <p:nvPr/>
                </p:nvSpPr>
                <p:spPr bwMode="auto">
                  <a:xfrm>
                    <a:off x="1412" y="204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73" name="Group 418"/>
                <p:cNvGrpSpPr>
                  <a:grpSpLocks/>
                </p:cNvGrpSpPr>
                <p:nvPr/>
              </p:nvGrpSpPr>
              <p:grpSpPr bwMode="auto">
                <a:xfrm>
                  <a:off x="1712" y="1902"/>
                  <a:ext cx="84" cy="84"/>
                  <a:chOff x="1712" y="1902"/>
                  <a:chExt cx="84" cy="84"/>
                </a:xfrm>
              </p:grpSpPr>
              <p:sp>
                <p:nvSpPr>
                  <p:cNvPr id="583" name="Rectangle 416"/>
                  <p:cNvSpPr>
                    <a:spLocks noChangeArrowheads="1"/>
                  </p:cNvSpPr>
                  <p:nvPr/>
                </p:nvSpPr>
                <p:spPr bwMode="auto">
                  <a:xfrm>
                    <a:off x="1712" y="1902"/>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584" name="Rectangle 417"/>
                  <p:cNvSpPr>
                    <a:spLocks noChangeArrowheads="1"/>
                  </p:cNvSpPr>
                  <p:nvPr/>
                </p:nvSpPr>
                <p:spPr bwMode="auto">
                  <a:xfrm>
                    <a:off x="1712" y="190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74" name="Group 421"/>
                <p:cNvGrpSpPr>
                  <a:grpSpLocks/>
                </p:cNvGrpSpPr>
                <p:nvPr/>
              </p:nvGrpSpPr>
              <p:grpSpPr bwMode="auto">
                <a:xfrm>
                  <a:off x="1993" y="2100"/>
                  <a:ext cx="84" cy="84"/>
                  <a:chOff x="1993" y="2100"/>
                  <a:chExt cx="84" cy="84"/>
                </a:xfrm>
              </p:grpSpPr>
              <p:sp>
                <p:nvSpPr>
                  <p:cNvPr id="581" name="Rectangle 419"/>
                  <p:cNvSpPr>
                    <a:spLocks noChangeArrowheads="1"/>
                  </p:cNvSpPr>
                  <p:nvPr/>
                </p:nvSpPr>
                <p:spPr bwMode="auto">
                  <a:xfrm>
                    <a:off x="1993" y="2100"/>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582" name="Rectangle 420"/>
                  <p:cNvSpPr>
                    <a:spLocks noChangeArrowheads="1"/>
                  </p:cNvSpPr>
                  <p:nvPr/>
                </p:nvSpPr>
                <p:spPr bwMode="auto">
                  <a:xfrm>
                    <a:off x="1993" y="210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75" name="Group 424"/>
                <p:cNvGrpSpPr>
                  <a:grpSpLocks/>
                </p:cNvGrpSpPr>
                <p:nvPr/>
              </p:nvGrpSpPr>
              <p:grpSpPr bwMode="auto">
                <a:xfrm>
                  <a:off x="2868" y="2084"/>
                  <a:ext cx="84" cy="84"/>
                  <a:chOff x="2868" y="2084"/>
                  <a:chExt cx="84" cy="84"/>
                </a:xfrm>
              </p:grpSpPr>
              <p:sp>
                <p:nvSpPr>
                  <p:cNvPr id="579" name="Rectangle 422"/>
                  <p:cNvSpPr>
                    <a:spLocks noChangeArrowheads="1"/>
                  </p:cNvSpPr>
                  <p:nvPr/>
                </p:nvSpPr>
                <p:spPr bwMode="auto">
                  <a:xfrm>
                    <a:off x="2868" y="2084"/>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580" name="Rectangle 423"/>
                  <p:cNvSpPr>
                    <a:spLocks noChangeArrowheads="1"/>
                  </p:cNvSpPr>
                  <p:nvPr/>
                </p:nvSpPr>
                <p:spPr bwMode="auto">
                  <a:xfrm>
                    <a:off x="2868" y="208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76" name="Group 427"/>
                <p:cNvGrpSpPr>
                  <a:grpSpLocks/>
                </p:cNvGrpSpPr>
                <p:nvPr/>
              </p:nvGrpSpPr>
              <p:grpSpPr bwMode="auto">
                <a:xfrm>
                  <a:off x="3725" y="2300"/>
                  <a:ext cx="84" cy="84"/>
                  <a:chOff x="3725" y="2300"/>
                  <a:chExt cx="84" cy="84"/>
                </a:xfrm>
              </p:grpSpPr>
              <p:sp>
                <p:nvSpPr>
                  <p:cNvPr id="577" name="Rectangle 425"/>
                  <p:cNvSpPr>
                    <a:spLocks noChangeArrowheads="1"/>
                  </p:cNvSpPr>
                  <p:nvPr/>
                </p:nvSpPr>
                <p:spPr bwMode="auto">
                  <a:xfrm>
                    <a:off x="3725" y="2300"/>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578" name="Rectangle 426"/>
                  <p:cNvSpPr>
                    <a:spLocks noChangeArrowheads="1"/>
                  </p:cNvSpPr>
                  <p:nvPr/>
                </p:nvSpPr>
                <p:spPr bwMode="auto">
                  <a:xfrm>
                    <a:off x="3725" y="230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grpSp>
        <p:grpSp>
          <p:nvGrpSpPr>
            <p:cNvPr id="226" name="Group 450"/>
            <p:cNvGrpSpPr>
              <a:grpSpLocks/>
            </p:cNvGrpSpPr>
            <p:nvPr/>
          </p:nvGrpSpPr>
          <p:grpSpPr bwMode="auto">
            <a:xfrm>
              <a:off x="1125" y="2713"/>
              <a:ext cx="2691" cy="177"/>
              <a:chOff x="1125" y="2713"/>
              <a:chExt cx="2691" cy="177"/>
            </a:xfrm>
          </p:grpSpPr>
          <p:sp>
            <p:nvSpPr>
              <p:cNvPr id="549" name="Freeform 430"/>
              <p:cNvSpPr>
                <a:spLocks/>
              </p:cNvSpPr>
              <p:nvPr/>
            </p:nvSpPr>
            <p:spPr bwMode="auto">
              <a:xfrm>
                <a:off x="1168" y="2788"/>
                <a:ext cx="2610" cy="78"/>
              </a:xfrm>
              <a:custGeom>
                <a:avLst/>
                <a:gdLst/>
                <a:ahLst/>
                <a:cxnLst>
                  <a:cxn ang="0">
                    <a:pos x="0" y="0"/>
                  </a:cxn>
                  <a:cxn ang="0">
                    <a:pos x="294" y="15"/>
                  </a:cxn>
                  <a:cxn ang="0">
                    <a:pos x="531" y="24"/>
                  </a:cxn>
                  <a:cxn ang="0">
                    <a:pos x="615" y="12"/>
                  </a:cxn>
                  <a:cxn ang="0">
                    <a:pos x="777" y="21"/>
                  </a:cxn>
                  <a:cxn ang="0">
                    <a:pos x="1113" y="15"/>
                  </a:cxn>
                  <a:cxn ang="0">
                    <a:pos x="1380" y="30"/>
                  </a:cxn>
                  <a:cxn ang="0">
                    <a:pos x="1641" y="15"/>
                  </a:cxn>
                  <a:cxn ang="0">
                    <a:pos x="1773" y="27"/>
                  </a:cxn>
                  <a:cxn ang="0">
                    <a:pos x="2115" y="30"/>
                  </a:cxn>
                  <a:cxn ang="0">
                    <a:pos x="2385" y="60"/>
                  </a:cxn>
                  <a:cxn ang="0">
                    <a:pos x="2529" y="57"/>
                  </a:cxn>
                  <a:cxn ang="0">
                    <a:pos x="2610" y="78"/>
                  </a:cxn>
                </a:cxnLst>
                <a:rect l="0" t="0" r="r" b="b"/>
                <a:pathLst>
                  <a:path w="2610" h="78">
                    <a:moveTo>
                      <a:pt x="0" y="0"/>
                    </a:moveTo>
                    <a:lnTo>
                      <a:pt x="294" y="15"/>
                    </a:lnTo>
                    <a:lnTo>
                      <a:pt x="531" y="24"/>
                    </a:lnTo>
                    <a:lnTo>
                      <a:pt x="615" y="12"/>
                    </a:lnTo>
                    <a:lnTo>
                      <a:pt x="777" y="21"/>
                    </a:lnTo>
                    <a:lnTo>
                      <a:pt x="1113" y="15"/>
                    </a:lnTo>
                    <a:lnTo>
                      <a:pt x="1380" y="30"/>
                    </a:lnTo>
                    <a:lnTo>
                      <a:pt x="1641" y="15"/>
                    </a:lnTo>
                    <a:lnTo>
                      <a:pt x="1773" y="27"/>
                    </a:lnTo>
                    <a:lnTo>
                      <a:pt x="2115" y="30"/>
                    </a:lnTo>
                    <a:lnTo>
                      <a:pt x="2385" y="60"/>
                    </a:lnTo>
                    <a:lnTo>
                      <a:pt x="2529" y="57"/>
                    </a:lnTo>
                    <a:lnTo>
                      <a:pt x="2610" y="78"/>
                    </a:lnTo>
                  </a:path>
                </a:pathLst>
              </a:custGeom>
              <a:noFill/>
              <a:ln w="28575" cap="flat">
                <a:solidFill>
                  <a:srgbClr val="00CC99"/>
                </a:solidFill>
                <a:prstDash val="solid"/>
                <a:round/>
                <a:headEnd/>
                <a:tailEnd/>
              </a:ln>
            </p:spPr>
            <p:txBody>
              <a:bodyPr/>
              <a:lstStyle/>
              <a:p>
                <a:endParaRPr lang="en-AU">
                  <a:solidFill>
                    <a:prstClr val="black"/>
                  </a:solidFill>
                </a:endParaRPr>
              </a:p>
            </p:txBody>
          </p:sp>
          <p:grpSp>
            <p:nvGrpSpPr>
              <p:cNvPr id="550" name="Group 449"/>
              <p:cNvGrpSpPr>
                <a:grpSpLocks/>
              </p:cNvGrpSpPr>
              <p:nvPr/>
            </p:nvGrpSpPr>
            <p:grpSpPr bwMode="auto">
              <a:xfrm>
                <a:off x="1125" y="2713"/>
                <a:ext cx="2691" cy="177"/>
                <a:chOff x="1125" y="2713"/>
                <a:chExt cx="2691" cy="177"/>
              </a:xfrm>
            </p:grpSpPr>
            <p:grpSp>
              <p:nvGrpSpPr>
                <p:cNvPr id="551" name="Group 433"/>
                <p:cNvGrpSpPr>
                  <a:grpSpLocks/>
                </p:cNvGrpSpPr>
                <p:nvPr/>
              </p:nvGrpSpPr>
              <p:grpSpPr bwMode="auto">
                <a:xfrm>
                  <a:off x="1125" y="2745"/>
                  <a:ext cx="84" cy="84"/>
                  <a:chOff x="1125" y="2745"/>
                  <a:chExt cx="84" cy="84"/>
                </a:xfrm>
              </p:grpSpPr>
              <p:sp>
                <p:nvSpPr>
                  <p:cNvPr id="567" name="Rectangle 431"/>
                  <p:cNvSpPr>
                    <a:spLocks noChangeArrowheads="1"/>
                  </p:cNvSpPr>
                  <p:nvPr/>
                </p:nvSpPr>
                <p:spPr bwMode="auto">
                  <a:xfrm>
                    <a:off x="1125" y="2745"/>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568" name="Rectangle 432"/>
                  <p:cNvSpPr>
                    <a:spLocks noChangeArrowheads="1"/>
                  </p:cNvSpPr>
                  <p:nvPr/>
                </p:nvSpPr>
                <p:spPr bwMode="auto">
                  <a:xfrm>
                    <a:off x="1125" y="2745"/>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52" name="Group 436"/>
                <p:cNvGrpSpPr>
                  <a:grpSpLocks/>
                </p:cNvGrpSpPr>
                <p:nvPr/>
              </p:nvGrpSpPr>
              <p:grpSpPr bwMode="auto">
                <a:xfrm>
                  <a:off x="1407" y="2794"/>
                  <a:ext cx="84" cy="84"/>
                  <a:chOff x="1407" y="2794"/>
                  <a:chExt cx="84" cy="84"/>
                </a:xfrm>
              </p:grpSpPr>
              <p:sp>
                <p:nvSpPr>
                  <p:cNvPr id="565" name="Rectangle 434"/>
                  <p:cNvSpPr>
                    <a:spLocks noChangeArrowheads="1"/>
                  </p:cNvSpPr>
                  <p:nvPr/>
                </p:nvSpPr>
                <p:spPr bwMode="auto">
                  <a:xfrm>
                    <a:off x="1407" y="2794"/>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566" name="Rectangle 435"/>
                  <p:cNvSpPr>
                    <a:spLocks noChangeArrowheads="1"/>
                  </p:cNvSpPr>
                  <p:nvPr/>
                </p:nvSpPr>
                <p:spPr bwMode="auto">
                  <a:xfrm>
                    <a:off x="1407" y="279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53" name="Group 439"/>
                <p:cNvGrpSpPr>
                  <a:grpSpLocks/>
                </p:cNvGrpSpPr>
                <p:nvPr/>
              </p:nvGrpSpPr>
              <p:grpSpPr bwMode="auto">
                <a:xfrm>
                  <a:off x="1698" y="2713"/>
                  <a:ext cx="84" cy="84"/>
                  <a:chOff x="1698" y="2713"/>
                  <a:chExt cx="84" cy="84"/>
                </a:xfrm>
              </p:grpSpPr>
              <p:sp>
                <p:nvSpPr>
                  <p:cNvPr id="563" name="Rectangle 437"/>
                  <p:cNvSpPr>
                    <a:spLocks noChangeArrowheads="1"/>
                  </p:cNvSpPr>
                  <p:nvPr/>
                </p:nvSpPr>
                <p:spPr bwMode="auto">
                  <a:xfrm>
                    <a:off x="1698" y="2713"/>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564" name="Rectangle 438"/>
                  <p:cNvSpPr>
                    <a:spLocks noChangeArrowheads="1"/>
                  </p:cNvSpPr>
                  <p:nvPr/>
                </p:nvSpPr>
                <p:spPr bwMode="auto">
                  <a:xfrm>
                    <a:off x="1698" y="2713"/>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54" name="Group 442"/>
                <p:cNvGrpSpPr>
                  <a:grpSpLocks/>
                </p:cNvGrpSpPr>
                <p:nvPr/>
              </p:nvGrpSpPr>
              <p:grpSpPr bwMode="auto">
                <a:xfrm>
                  <a:off x="1989" y="2754"/>
                  <a:ext cx="84" cy="84"/>
                  <a:chOff x="1989" y="2754"/>
                  <a:chExt cx="84" cy="84"/>
                </a:xfrm>
              </p:grpSpPr>
              <p:sp>
                <p:nvSpPr>
                  <p:cNvPr id="561" name="Rectangle 440"/>
                  <p:cNvSpPr>
                    <a:spLocks noChangeArrowheads="1"/>
                  </p:cNvSpPr>
                  <p:nvPr/>
                </p:nvSpPr>
                <p:spPr bwMode="auto">
                  <a:xfrm>
                    <a:off x="1989" y="2754"/>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562" name="Rectangle 441"/>
                  <p:cNvSpPr>
                    <a:spLocks noChangeArrowheads="1"/>
                  </p:cNvSpPr>
                  <p:nvPr/>
                </p:nvSpPr>
                <p:spPr bwMode="auto">
                  <a:xfrm>
                    <a:off x="1989" y="275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55" name="Group 445"/>
                <p:cNvGrpSpPr>
                  <a:grpSpLocks/>
                </p:cNvGrpSpPr>
                <p:nvPr/>
              </p:nvGrpSpPr>
              <p:grpSpPr bwMode="auto">
                <a:xfrm>
                  <a:off x="2884" y="2766"/>
                  <a:ext cx="84" cy="84"/>
                  <a:chOff x="2884" y="2766"/>
                  <a:chExt cx="84" cy="84"/>
                </a:xfrm>
              </p:grpSpPr>
              <p:sp>
                <p:nvSpPr>
                  <p:cNvPr id="559" name="Rectangle 443"/>
                  <p:cNvSpPr>
                    <a:spLocks noChangeArrowheads="1"/>
                  </p:cNvSpPr>
                  <p:nvPr/>
                </p:nvSpPr>
                <p:spPr bwMode="auto">
                  <a:xfrm>
                    <a:off x="2884" y="2766"/>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560" name="Rectangle 444"/>
                  <p:cNvSpPr>
                    <a:spLocks noChangeArrowheads="1"/>
                  </p:cNvSpPr>
                  <p:nvPr/>
                </p:nvSpPr>
                <p:spPr bwMode="auto">
                  <a:xfrm>
                    <a:off x="2884" y="276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56" name="Group 448"/>
                <p:cNvGrpSpPr>
                  <a:grpSpLocks/>
                </p:cNvGrpSpPr>
                <p:nvPr/>
              </p:nvGrpSpPr>
              <p:grpSpPr bwMode="auto">
                <a:xfrm>
                  <a:off x="3732" y="2805"/>
                  <a:ext cx="84" cy="85"/>
                  <a:chOff x="3732" y="2805"/>
                  <a:chExt cx="84" cy="85"/>
                </a:xfrm>
              </p:grpSpPr>
              <p:sp>
                <p:nvSpPr>
                  <p:cNvPr id="557" name="Rectangle 446"/>
                  <p:cNvSpPr>
                    <a:spLocks noChangeArrowheads="1"/>
                  </p:cNvSpPr>
                  <p:nvPr/>
                </p:nvSpPr>
                <p:spPr bwMode="auto">
                  <a:xfrm>
                    <a:off x="3732" y="2805"/>
                    <a:ext cx="84" cy="85"/>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558" name="Rectangle 447"/>
                  <p:cNvSpPr>
                    <a:spLocks noChangeArrowheads="1"/>
                  </p:cNvSpPr>
                  <p:nvPr/>
                </p:nvSpPr>
                <p:spPr bwMode="auto">
                  <a:xfrm>
                    <a:off x="3732" y="2805"/>
                    <a:ext cx="84" cy="85"/>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grpSp>
        <p:grpSp>
          <p:nvGrpSpPr>
            <p:cNvPr id="227" name="Group 471"/>
            <p:cNvGrpSpPr>
              <a:grpSpLocks/>
            </p:cNvGrpSpPr>
            <p:nvPr/>
          </p:nvGrpSpPr>
          <p:grpSpPr bwMode="auto">
            <a:xfrm>
              <a:off x="1131" y="3238"/>
              <a:ext cx="2689" cy="131"/>
              <a:chOff x="1131" y="3238"/>
              <a:chExt cx="2689" cy="131"/>
            </a:xfrm>
          </p:grpSpPr>
          <p:sp>
            <p:nvSpPr>
              <p:cNvPr id="529" name="Line 451"/>
              <p:cNvSpPr>
                <a:spLocks noChangeShapeType="1"/>
              </p:cNvSpPr>
              <p:nvPr/>
            </p:nvSpPr>
            <p:spPr bwMode="auto">
              <a:xfrm>
                <a:off x="1177" y="3305"/>
                <a:ext cx="2601" cy="0"/>
              </a:xfrm>
              <a:prstGeom prst="line">
                <a:avLst/>
              </a:prstGeom>
              <a:noFill/>
              <a:ln w="28575">
                <a:solidFill>
                  <a:srgbClr val="66FFFF"/>
                </a:solidFill>
                <a:round/>
                <a:headEnd/>
                <a:tailEnd/>
              </a:ln>
            </p:spPr>
            <p:txBody>
              <a:bodyPr/>
              <a:lstStyle/>
              <a:p>
                <a:endParaRPr lang="en-AU">
                  <a:solidFill>
                    <a:prstClr val="black"/>
                  </a:solidFill>
                </a:endParaRPr>
              </a:p>
            </p:txBody>
          </p:sp>
          <p:grpSp>
            <p:nvGrpSpPr>
              <p:cNvPr id="530" name="Group 470"/>
              <p:cNvGrpSpPr>
                <a:grpSpLocks/>
              </p:cNvGrpSpPr>
              <p:nvPr/>
            </p:nvGrpSpPr>
            <p:grpSpPr bwMode="auto">
              <a:xfrm>
                <a:off x="1131" y="3238"/>
                <a:ext cx="2689" cy="131"/>
                <a:chOff x="1131" y="3238"/>
                <a:chExt cx="2689" cy="131"/>
              </a:xfrm>
            </p:grpSpPr>
            <p:grpSp>
              <p:nvGrpSpPr>
                <p:cNvPr id="531" name="Group 454"/>
                <p:cNvGrpSpPr>
                  <a:grpSpLocks/>
                </p:cNvGrpSpPr>
                <p:nvPr/>
              </p:nvGrpSpPr>
              <p:grpSpPr bwMode="auto">
                <a:xfrm>
                  <a:off x="1131" y="3272"/>
                  <a:ext cx="84" cy="84"/>
                  <a:chOff x="1131" y="3272"/>
                  <a:chExt cx="84" cy="84"/>
                </a:xfrm>
              </p:grpSpPr>
              <p:sp>
                <p:nvSpPr>
                  <p:cNvPr id="547" name="Rectangle 452"/>
                  <p:cNvSpPr>
                    <a:spLocks noChangeArrowheads="1"/>
                  </p:cNvSpPr>
                  <p:nvPr/>
                </p:nvSpPr>
                <p:spPr bwMode="auto">
                  <a:xfrm>
                    <a:off x="1131" y="327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548" name="Rectangle 453"/>
                  <p:cNvSpPr>
                    <a:spLocks noChangeArrowheads="1"/>
                  </p:cNvSpPr>
                  <p:nvPr/>
                </p:nvSpPr>
                <p:spPr bwMode="auto">
                  <a:xfrm>
                    <a:off x="1131" y="327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32" name="Group 457"/>
                <p:cNvGrpSpPr>
                  <a:grpSpLocks/>
                </p:cNvGrpSpPr>
                <p:nvPr/>
              </p:nvGrpSpPr>
              <p:grpSpPr bwMode="auto">
                <a:xfrm>
                  <a:off x="1421" y="3285"/>
                  <a:ext cx="84" cy="84"/>
                  <a:chOff x="1421" y="3285"/>
                  <a:chExt cx="84" cy="84"/>
                </a:xfrm>
              </p:grpSpPr>
              <p:sp>
                <p:nvSpPr>
                  <p:cNvPr id="545" name="Rectangle 455"/>
                  <p:cNvSpPr>
                    <a:spLocks noChangeArrowheads="1"/>
                  </p:cNvSpPr>
                  <p:nvPr/>
                </p:nvSpPr>
                <p:spPr bwMode="auto">
                  <a:xfrm>
                    <a:off x="1421" y="3285"/>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546" name="Rectangle 456"/>
                  <p:cNvSpPr>
                    <a:spLocks noChangeArrowheads="1"/>
                  </p:cNvSpPr>
                  <p:nvPr/>
                </p:nvSpPr>
                <p:spPr bwMode="auto">
                  <a:xfrm>
                    <a:off x="1421" y="3285"/>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33" name="Group 460"/>
                <p:cNvGrpSpPr>
                  <a:grpSpLocks/>
                </p:cNvGrpSpPr>
                <p:nvPr/>
              </p:nvGrpSpPr>
              <p:grpSpPr bwMode="auto">
                <a:xfrm>
                  <a:off x="1702" y="3262"/>
                  <a:ext cx="84" cy="84"/>
                  <a:chOff x="1702" y="3262"/>
                  <a:chExt cx="84" cy="84"/>
                </a:xfrm>
              </p:grpSpPr>
              <p:sp>
                <p:nvSpPr>
                  <p:cNvPr id="543" name="Rectangle 458"/>
                  <p:cNvSpPr>
                    <a:spLocks noChangeArrowheads="1"/>
                  </p:cNvSpPr>
                  <p:nvPr/>
                </p:nvSpPr>
                <p:spPr bwMode="auto">
                  <a:xfrm>
                    <a:off x="1702" y="326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544" name="Rectangle 459"/>
                  <p:cNvSpPr>
                    <a:spLocks noChangeArrowheads="1"/>
                  </p:cNvSpPr>
                  <p:nvPr/>
                </p:nvSpPr>
                <p:spPr bwMode="auto">
                  <a:xfrm>
                    <a:off x="1702" y="326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34" name="Group 463"/>
                <p:cNvGrpSpPr>
                  <a:grpSpLocks/>
                </p:cNvGrpSpPr>
                <p:nvPr/>
              </p:nvGrpSpPr>
              <p:grpSpPr bwMode="auto">
                <a:xfrm>
                  <a:off x="1996" y="3268"/>
                  <a:ext cx="84" cy="84"/>
                  <a:chOff x="1996" y="3268"/>
                  <a:chExt cx="84" cy="84"/>
                </a:xfrm>
              </p:grpSpPr>
              <p:sp>
                <p:nvSpPr>
                  <p:cNvPr id="541" name="Rectangle 461"/>
                  <p:cNvSpPr>
                    <a:spLocks noChangeArrowheads="1"/>
                  </p:cNvSpPr>
                  <p:nvPr/>
                </p:nvSpPr>
                <p:spPr bwMode="auto">
                  <a:xfrm>
                    <a:off x="1996" y="3268"/>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542" name="Rectangle 462"/>
                  <p:cNvSpPr>
                    <a:spLocks noChangeArrowheads="1"/>
                  </p:cNvSpPr>
                  <p:nvPr/>
                </p:nvSpPr>
                <p:spPr bwMode="auto">
                  <a:xfrm>
                    <a:off x="1996" y="326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35" name="Group 466"/>
                <p:cNvGrpSpPr>
                  <a:grpSpLocks/>
                </p:cNvGrpSpPr>
                <p:nvPr/>
              </p:nvGrpSpPr>
              <p:grpSpPr bwMode="auto">
                <a:xfrm>
                  <a:off x="2875" y="3238"/>
                  <a:ext cx="84" cy="84"/>
                  <a:chOff x="2875" y="3238"/>
                  <a:chExt cx="84" cy="84"/>
                </a:xfrm>
              </p:grpSpPr>
              <p:sp>
                <p:nvSpPr>
                  <p:cNvPr id="539" name="Rectangle 464"/>
                  <p:cNvSpPr>
                    <a:spLocks noChangeArrowheads="1"/>
                  </p:cNvSpPr>
                  <p:nvPr/>
                </p:nvSpPr>
                <p:spPr bwMode="auto">
                  <a:xfrm>
                    <a:off x="2875" y="3238"/>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540" name="Rectangle 465"/>
                  <p:cNvSpPr>
                    <a:spLocks noChangeArrowheads="1"/>
                  </p:cNvSpPr>
                  <p:nvPr/>
                </p:nvSpPr>
                <p:spPr bwMode="auto">
                  <a:xfrm>
                    <a:off x="2875" y="323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36" name="Group 469"/>
                <p:cNvGrpSpPr>
                  <a:grpSpLocks/>
                </p:cNvGrpSpPr>
                <p:nvPr/>
              </p:nvGrpSpPr>
              <p:grpSpPr bwMode="auto">
                <a:xfrm>
                  <a:off x="3736" y="3262"/>
                  <a:ext cx="84" cy="84"/>
                  <a:chOff x="3736" y="3262"/>
                  <a:chExt cx="84" cy="84"/>
                </a:xfrm>
              </p:grpSpPr>
              <p:sp>
                <p:nvSpPr>
                  <p:cNvPr id="537" name="Rectangle 467"/>
                  <p:cNvSpPr>
                    <a:spLocks noChangeArrowheads="1"/>
                  </p:cNvSpPr>
                  <p:nvPr/>
                </p:nvSpPr>
                <p:spPr bwMode="auto">
                  <a:xfrm>
                    <a:off x="3736" y="326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538" name="Rectangle 468"/>
                  <p:cNvSpPr>
                    <a:spLocks noChangeArrowheads="1"/>
                  </p:cNvSpPr>
                  <p:nvPr/>
                </p:nvSpPr>
                <p:spPr bwMode="auto">
                  <a:xfrm>
                    <a:off x="3736" y="326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grpSp>
        <p:grpSp>
          <p:nvGrpSpPr>
            <p:cNvPr id="228" name="Group 492"/>
            <p:cNvGrpSpPr>
              <a:grpSpLocks/>
            </p:cNvGrpSpPr>
            <p:nvPr/>
          </p:nvGrpSpPr>
          <p:grpSpPr bwMode="auto">
            <a:xfrm>
              <a:off x="1137" y="3009"/>
              <a:ext cx="2684" cy="539"/>
              <a:chOff x="1137" y="3009"/>
              <a:chExt cx="2684" cy="539"/>
            </a:xfrm>
          </p:grpSpPr>
          <p:sp>
            <p:nvSpPr>
              <p:cNvPr id="509" name="Freeform 472"/>
              <p:cNvSpPr>
                <a:spLocks/>
              </p:cNvSpPr>
              <p:nvPr/>
            </p:nvSpPr>
            <p:spPr bwMode="auto">
              <a:xfrm>
                <a:off x="1177" y="3046"/>
                <a:ext cx="2601" cy="472"/>
              </a:xfrm>
              <a:custGeom>
                <a:avLst/>
                <a:gdLst/>
                <a:ahLst/>
                <a:cxnLst>
                  <a:cxn ang="0">
                    <a:pos x="0" y="0"/>
                  </a:cxn>
                  <a:cxn ang="0">
                    <a:pos x="114" y="160"/>
                  </a:cxn>
                  <a:cxn ang="0">
                    <a:pos x="177" y="223"/>
                  </a:cxn>
                  <a:cxn ang="0">
                    <a:pos x="267" y="244"/>
                  </a:cxn>
                  <a:cxn ang="0">
                    <a:pos x="441" y="286"/>
                  </a:cxn>
                  <a:cxn ang="0">
                    <a:pos x="519" y="262"/>
                  </a:cxn>
                  <a:cxn ang="0">
                    <a:pos x="612" y="253"/>
                  </a:cxn>
                  <a:cxn ang="0">
                    <a:pos x="678" y="274"/>
                  </a:cxn>
                  <a:cxn ang="0">
                    <a:pos x="789" y="286"/>
                  </a:cxn>
                  <a:cxn ang="0">
                    <a:pos x="948" y="280"/>
                  </a:cxn>
                  <a:cxn ang="0">
                    <a:pos x="1074" y="304"/>
                  </a:cxn>
                  <a:cxn ang="0">
                    <a:pos x="1188" y="334"/>
                  </a:cxn>
                  <a:cxn ang="0">
                    <a:pos x="1323" y="352"/>
                  </a:cxn>
                  <a:cxn ang="0">
                    <a:pos x="1557" y="328"/>
                  </a:cxn>
                  <a:cxn ang="0">
                    <a:pos x="1671" y="334"/>
                  </a:cxn>
                  <a:cxn ang="0">
                    <a:pos x="1755" y="352"/>
                  </a:cxn>
                  <a:cxn ang="0">
                    <a:pos x="1851" y="346"/>
                  </a:cxn>
                  <a:cxn ang="0">
                    <a:pos x="1989" y="343"/>
                  </a:cxn>
                  <a:cxn ang="0">
                    <a:pos x="2031" y="343"/>
                  </a:cxn>
                  <a:cxn ang="0">
                    <a:pos x="2148" y="376"/>
                  </a:cxn>
                  <a:cxn ang="0">
                    <a:pos x="2301" y="400"/>
                  </a:cxn>
                  <a:cxn ang="0">
                    <a:pos x="2433" y="412"/>
                  </a:cxn>
                  <a:cxn ang="0">
                    <a:pos x="2529" y="454"/>
                  </a:cxn>
                  <a:cxn ang="0">
                    <a:pos x="2601" y="472"/>
                  </a:cxn>
                </a:cxnLst>
                <a:rect l="0" t="0" r="r" b="b"/>
                <a:pathLst>
                  <a:path w="2601" h="472">
                    <a:moveTo>
                      <a:pt x="0" y="0"/>
                    </a:moveTo>
                    <a:lnTo>
                      <a:pt x="114" y="160"/>
                    </a:lnTo>
                    <a:lnTo>
                      <a:pt x="177" y="223"/>
                    </a:lnTo>
                    <a:lnTo>
                      <a:pt x="267" y="244"/>
                    </a:lnTo>
                    <a:lnTo>
                      <a:pt x="441" y="286"/>
                    </a:lnTo>
                    <a:lnTo>
                      <a:pt x="519" y="262"/>
                    </a:lnTo>
                    <a:lnTo>
                      <a:pt x="612" y="253"/>
                    </a:lnTo>
                    <a:lnTo>
                      <a:pt x="678" y="274"/>
                    </a:lnTo>
                    <a:lnTo>
                      <a:pt x="789" y="286"/>
                    </a:lnTo>
                    <a:lnTo>
                      <a:pt x="948" y="280"/>
                    </a:lnTo>
                    <a:lnTo>
                      <a:pt x="1074" y="304"/>
                    </a:lnTo>
                    <a:lnTo>
                      <a:pt x="1188" y="334"/>
                    </a:lnTo>
                    <a:lnTo>
                      <a:pt x="1323" y="352"/>
                    </a:lnTo>
                    <a:lnTo>
                      <a:pt x="1557" y="328"/>
                    </a:lnTo>
                    <a:lnTo>
                      <a:pt x="1671" y="334"/>
                    </a:lnTo>
                    <a:lnTo>
                      <a:pt x="1755" y="352"/>
                    </a:lnTo>
                    <a:lnTo>
                      <a:pt x="1851" y="346"/>
                    </a:lnTo>
                    <a:lnTo>
                      <a:pt x="1989" y="343"/>
                    </a:lnTo>
                    <a:lnTo>
                      <a:pt x="2031" y="343"/>
                    </a:lnTo>
                    <a:lnTo>
                      <a:pt x="2148" y="376"/>
                    </a:lnTo>
                    <a:lnTo>
                      <a:pt x="2301" y="400"/>
                    </a:lnTo>
                    <a:lnTo>
                      <a:pt x="2433" y="412"/>
                    </a:lnTo>
                    <a:lnTo>
                      <a:pt x="2529" y="454"/>
                    </a:lnTo>
                    <a:lnTo>
                      <a:pt x="2601" y="472"/>
                    </a:lnTo>
                  </a:path>
                </a:pathLst>
              </a:custGeom>
              <a:noFill/>
              <a:ln w="28575" cap="flat">
                <a:solidFill>
                  <a:srgbClr val="FF66FF"/>
                </a:solidFill>
                <a:prstDash val="solid"/>
                <a:round/>
                <a:headEnd/>
                <a:tailEnd/>
              </a:ln>
            </p:spPr>
            <p:txBody>
              <a:bodyPr/>
              <a:lstStyle/>
              <a:p>
                <a:endParaRPr lang="en-AU">
                  <a:solidFill>
                    <a:prstClr val="black"/>
                  </a:solidFill>
                </a:endParaRPr>
              </a:p>
            </p:txBody>
          </p:sp>
          <p:grpSp>
            <p:nvGrpSpPr>
              <p:cNvPr id="510" name="Group 491"/>
              <p:cNvGrpSpPr>
                <a:grpSpLocks/>
              </p:cNvGrpSpPr>
              <p:nvPr/>
            </p:nvGrpSpPr>
            <p:grpSpPr bwMode="auto">
              <a:xfrm>
                <a:off x="1137" y="3009"/>
                <a:ext cx="2684" cy="539"/>
                <a:chOff x="1137" y="3009"/>
                <a:chExt cx="2684" cy="539"/>
              </a:xfrm>
            </p:grpSpPr>
            <p:grpSp>
              <p:nvGrpSpPr>
                <p:cNvPr id="511" name="Group 475"/>
                <p:cNvGrpSpPr>
                  <a:grpSpLocks/>
                </p:cNvGrpSpPr>
                <p:nvPr/>
              </p:nvGrpSpPr>
              <p:grpSpPr bwMode="auto">
                <a:xfrm>
                  <a:off x="1137" y="3009"/>
                  <a:ext cx="84" cy="84"/>
                  <a:chOff x="1137" y="3009"/>
                  <a:chExt cx="84" cy="84"/>
                </a:xfrm>
              </p:grpSpPr>
              <p:sp>
                <p:nvSpPr>
                  <p:cNvPr id="527" name="Rectangle 473"/>
                  <p:cNvSpPr>
                    <a:spLocks noChangeArrowheads="1"/>
                  </p:cNvSpPr>
                  <p:nvPr/>
                </p:nvSpPr>
                <p:spPr bwMode="auto">
                  <a:xfrm>
                    <a:off x="1137" y="3009"/>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528" name="Rectangle 474"/>
                  <p:cNvSpPr>
                    <a:spLocks noChangeArrowheads="1"/>
                  </p:cNvSpPr>
                  <p:nvPr/>
                </p:nvSpPr>
                <p:spPr bwMode="auto">
                  <a:xfrm>
                    <a:off x="1137" y="3009"/>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12" name="Group 478"/>
                <p:cNvGrpSpPr>
                  <a:grpSpLocks/>
                </p:cNvGrpSpPr>
                <p:nvPr/>
              </p:nvGrpSpPr>
              <p:grpSpPr bwMode="auto">
                <a:xfrm>
                  <a:off x="1419" y="3180"/>
                  <a:ext cx="84" cy="84"/>
                  <a:chOff x="1419" y="3180"/>
                  <a:chExt cx="84" cy="84"/>
                </a:xfrm>
              </p:grpSpPr>
              <p:sp>
                <p:nvSpPr>
                  <p:cNvPr id="525" name="Rectangle 476"/>
                  <p:cNvSpPr>
                    <a:spLocks noChangeArrowheads="1"/>
                  </p:cNvSpPr>
                  <p:nvPr/>
                </p:nvSpPr>
                <p:spPr bwMode="auto">
                  <a:xfrm>
                    <a:off x="1419" y="3180"/>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526" name="Rectangle 477"/>
                  <p:cNvSpPr>
                    <a:spLocks noChangeArrowheads="1"/>
                  </p:cNvSpPr>
                  <p:nvPr/>
                </p:nvSpPr>
                <p:spPr bwMode="auto">
                  <a:xfrm>
                    <a:off x="1419" y="318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13" name="Group 481"/>
                <p:cNvGrpSpPr>
                  <a:grpSpLocks/>
                </p:cNvGrpSpPr>
                <p:nvPr/>
              </p:nvGrpSpPr>
              <p:grpSpPr bwMode="auto">
                <a:xfrm>
                  <a:off x="1701" y="3137"/>
                  <a:ext cx="84" cy="84"/>
                  <a:chOff x="1701" y="3137"/>
                  <a:chExt cx="84" cy="84"/>
                </a:xfrm>
              </p:grpSpPr>
              <p:sp>
                <p:nvSpPr>
                  <p:cNvPr id="523" name="Rectangle 479"/>
                  <p:cNvSpPr>
                    <a:spLocks noChangeArrowheads="1"/>
                  </p:cNvSpPr>
                  <p:nvPr/>
                </p:nvSpPr>
                <p:spPr bwMode="auto">
                  <a:xfrm>
                    <a:off x="1701" y="3137"/>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524" name="Rectangle 480"/>
                  <p:cNvSpPr>
                    <a:spLocks noChangeArrowheads="1"/>
                  </p:cNvSpPr>
                  <p:nvPr/>
                </p:nvSpPr>
                <p:spPr bwMode="auto">
                  <a:xfrm>
                    <a:off x="1701" y="313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14" name="Group 484"/>
                <p:cNvGrpSpPr>
                  <a:grpSpLocks/>
                </p:cNvGrpSpPr>
                <p:nvPr/>
              </p:nvGrpSpPr>
              <p:grpSpPr bwMode="auto">
                <a:xfrm>
                  <a:off x="2002" y="3317"/>
                  <a:ext cx="84" cy="84"/>
                  <a:chOff x="2002" y="3317"/>
                  <a:chExt cx="84" cy="84"/>
                </a:xfrm>
              </p:grpSpPr>
              <p:sp>
                <p:nvSpPr>
                  <p:cNvPr id="521" name="Rectangle 482"/>
                  <p:cNvSpPr>
                    <a:spLocks noChangeArrowheads="1"/>
                  </p:cNvSpPr>
                  <p:nvPr/>
                </p:nvSpPr>
                <p:spPr bwMode="auto">
                  <a:xfrm>
                    <a:off x="2002" y="3317"/>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522" name="Rectangle 483"/>
                  <p:cNvSpPr>
                    <a:spLocks noChangeArrowheads="1"/>
                  </p:cNvSpPr>
                  <p:nvPr/>
                </p:nvSpPr>
                <p:spPr bwMode="auto">
                  <a:xfrm>
                    <a:off x="2002" y="331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15" name="Group 487"/>
                <p:cNvGrpSpPr>
                  <a:grpSpLocks/>
                </p:cNvGrpSpPr>
                <p:nvPr/>
              </p:nvGrpSpPr>
              <p:grpSpPr bwMode="auto">
                <a:xfrm>
                  <a:off x="2879" y="3358"/>
                  <a:ext cx="84" cy="84"/>
                  <a:chOff x="2879" y="3358"/>
                  <a:chExt cx="84" cy="84"/>
                </a:xfrm>
              </p:grpSpPr>
              <p:sp>
                <p:nvSpPr>
                  <p:cNvPr id="519" name="Rectangle 485"/>
                  <p:cNvSpPr>
                    <a:spLocks noChangeArrowheads="1"/>
                  </p:cNvSpPr>
                  <p:nvPr/>
                </p:nvSpPr>
                <p:spPr bwMode="auto">
                  <a:xfrm>
                    <a:off x="2879" y="3358"/>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520" name="Rectangle 486"/>
                  <p:cNvSpPr>
                    <a:spLocks noChangeArrowheads="1"/>
                  </p:cNvSpPr>
                  <p:nvPr/>
                </p:nvSpPr>
                <p:spPr bwMode="auto">
                  <a:xfrm>
                    <a:off x="2879" y="335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516" name="Group 490"/>
                <p:cNvGrpSpPr>
                  <a:grpSpLocks/>
                </p:cNvGrpSpPr>
                <p:nvPr/>
              </p:nvGrpSpPr>
              <p:grpSpPr bwMode="auto">
                <a:xfrm>
                  <a:off x="3737" y="3464"/>
                  <a:ext cx="84" cy="84"/>
                  <a:chOff x="3737" y="3464"/>
                  <a:chExt cx="84" cy="84"/>
                </a:xfrm>
              </p:grpSpPr>
              <p:sp>
                <p:nvSpPr>
                  <p:cNvPr id="517" name="Rectangle 488"/>
                  <p:cNvSpPr>
                    <a:spLocks noChangeArrowheads="1"/>
                  </p:cNvSpPr>
                  <p:nvPr/>
                </p:nvSpPr>
                <p:spPr bwMode="auto">
                  <a:xfrm>
                    <a:off x="3737" y="3464"/>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518" name="Rectangle 489"/>
                  <p:cNvSpPr>
                    <a:spLocks noChangeArrowheads="1"/>
                  </p:cNvSpPr>
                  <p:nvPr/>
                </p:nvSpPr>
                <p:spPr bwMode="auto">
                  <a:xfrm>
                    <a:off x="3737" y="346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grpSp>
        <p:sp>
          <p:nvSpPr>
            <p:cNvPr id="229" name="Freeform 493"/>
            <p:cNvSpPr>
              <a:spLocks/>
            </p:cNvSpPr>
            <p:nvPr/>
          </p:nvSpPr>
          <p:spPr bwMode="auto">
            <a:xfrm>
              <a:off x="1171" y="1786"/>
              <a:ext cx="2604" cy="555"/>
            </a:xfrm>
            <a:custGeom>
              <a:avLst/>
              <a:gdLst/>
              <a:ahLst/>
              <a:cxnLst>
                <a:cxn ang="0">
                  <a:pos x="0" y="0"/>
                </a:cxn>
                <a:cxn ang="0">
                  <a:pos x="78" y="132"/>
                </a:cxn>
                <a:cxn ang="0">
                  <a:pos x="132" y="183"/>
                </a:cxn>
                <a:cxn ang="0">
                  <a:pos x="186" y="246"/>
                </a:cxn>
                <a:cxn ang="0">
                  <a:pos x="264" y="255"/>
                </a:cxn>
                <a:cxn ang="0">
                  <a:pos x="339" y="285"/>
                </a:cxn>
                <a:cxn ang="0">
                  <a:pos x="432" y="306"/>
                </a:cxn>
                <a:cxn ang="0">
                  <a:pos x="489" y="291"/>
                </a:cxn>
                <a:cxn ang="0">
                  <a:pos x="564" y="270"/>
                </a:cxn>
                <a:cxn ang="0">
                  <a:pos x="738" y="312"/>
                </a:cxn>
                <a:cxn ang="0">
                  <a:pos x="843" y="279"/>
                </a:cxn>
                <a:cxn ang="0">
                  <a:pos x="924" y="267"/>
                </a:cxn>
                <a:cxn ang="0">
                  <a:pos x="1035" y="300"/>
                </a:cxn>
                <a:cxn ang="0">
                  <a:pos x="1176" y="351"/>
                </a:cxn>
                <a:cxn ang="0">
                  <a:pos x="1317" y="369"/>
                </a:cxn>
                <a:cxn ang="0">
                  <a:pos x="1425" y="369"/>
                </a:cxn>
                <a:cxn ang="0">
                  <a:pos x="1542" y="348"/>
                </a:cxn>
                <a:cxn ang="0">
                  <a:pos x="1611" y="345"/>
                </a:cxn>
                <a:cxn ang="0">
                  <a:pos x="1698" y="366"/>
                </a:cxn>
                <a:cxn ang="0">
                  <a:pos x="1821" y="384"/>
                </a:cxn>
                <a:cxn ang="0">
                  <a:pos x="1899" y="360"/>
                </a:cxn>
                <a:cxn ang="0">
                  <a:pos x="2025" y="348"/>
                </a:cxn>
                <a:cxn ang="0">
                  <a:pos x="2178" y="423"/>
                </a:cxn>
                <a:cxn ang="0">
                  <a:pos x="2331" y="420"/>
                </a:cxn>
                <a:cxn ang="0">
                  <a:pos x="2406" y="468"/>
                </a:cxn>
                <a:cxn ang="0">
                  <a:pos x="2604" y="555"/>
                </a:cxn>
              </a:cxnLst>
              <a:rect l="0" t="0" r="r" b="b"/>
              <a:pathLst>
                <a:path w="2604" h="555">
                  <a:moveTo>
                    <a:pt x="0" y="0"/>
                  </a:moveTo>
                  <a:lnTo>
                    <a:pt x="78" y="132"/>
                  </a:lnTo>
                  <a:lnTo>
                    <a:pt x="132" y="183"/>
                  </a:lnTo>
                  <a:lnTo>
                    <a:pt x="186" y="246"/>
                  </a:lnTo>
                  <a:lnTo>
                    <a:pt x="264" y="255"/>
                  </a:lnTo>
                  <a:lnTo>
                    <a:pt x="339" y="285"/>
                  </a:lnTo>
                  <a:lnTo>
                    <a:pt x="432" y="306"/>
                  </a:lnTo>
                  <a:lnTo>
                    <a:pt x="489" y="291"/>
                  </a:lnTo>
                  <a:lnTo>
                    <a:pt x="564" y="270"/>
                  </a:lnTo>
                  <a:lnTo>
                    <a:pt x="738" y="312"/>
                  </a:lnTo>
                  <a:lnTo>
                    <a:pt x="843" y="279"/>
                  </a:lnTo>
                  <a:lnTo>
                    <a:pt x="924" y="267"/>
                  </a:lnTo>
                  <a:lnTo>
                    <a:pt x="1035" y="300"/>
                  </a:lnTo>
                  <a:lnTo>
                    <a:pt x="1176" y="351"/>
                  </a:lnTo>
                  <a:lnTo>
                    <a:pt x="1317" y="369"/>
                  </a:lnTo>
                  <a:lnTo>
                    <a:pt x="1425" y="369"/>
                  </a:lnTo>
                  <a:lnTo>
                    <a:pt x="1542" y="348"/>
                  </a:lnTo>
                  <a:lnTo>
                    <a:pt x="1611" y="345"/>
                  </a:lnTo>
                  <a:lnTo>
                    <a:pt x="1698" y="366"/>
                  </a:lnTo>
                  <a:lnTo>
                    <a:pt x="1821" y="384"/>
                  </a:lnTo>
                  <a:lnTo>
                    <a:pt x="1899" y="360"/>
                  </a:lnTo>
                  <a:lnTo>
                    <a:pt x="2025" y="348"/>
                  </a:lnTo>
                  <a:lnTo>
                    <a:pt x="2178" y="423"/>
                  </a:lnTo>
                  <a:lnTo>
                    <a:pt x="2331" y="420"/>
                  </a:lnTo>
                  <a:lnTo>
                    <a:pt x="2406" y="468"/>
                  </a:lnTo>
                  <a:lnTo>
                    <a:pt x="2604" y="555"/>
                  </a:lnTo>
                </a:path>
              </a:pathLst>
            </a:custGeom>
            <a:noFill/>
            <a:ln w="28575" cap="flat">
              <a:solidFill>
                <a:srgbClr val="0000FF"/>
              </a:solidFill>
              <a:prstDash val="solid"/>
              <a:round/>
              <a:headEnd/>
              <a:tailEnd/>
            </a:ln>
          </p:spPr>
          <p:txBody>
            <a:bodyPr/>
            <a:lstStyle/>
            <a:p>
              <a:endParaRPr lang="en-AU">
                <a:solidFill>
                  <a:prstClr val="black"/>
                </a:solidFill>
              </a:endParaRPr>
            </a:p>
          </p:txBody>
        </p:sp>
        <p:grpSp>
          <p:nvGrpSpPr>
            <p:cNvPr id="230" name="Group 512"/>
            <p:cNvGrpSpPr>
              <a:grpSpLocks/>
            </p:cNvGrpSpPr>
            <p:nvPr/>
          </p:nvGrpSpPr>
          <p:grpSpPr bwMode="auto">
            <a:xfrm>
              <a:off x="1131" y="1757"/>
              <a:ext cx="2678" cy="627"/>
              <a:chOff x="1131" y="1757"/>
              <a:chExt cx="2678" cy="627"/>
            </a:xfrm>
          </p:grpSpPr>
          <p:grpSp>
            <p:nvGrpSpPr>
              <p:cNvPr id="491" name="Group 496"/>
              <p:cNvGrpSpPr>
                <a:grpSpLocks/>
              </p:cNvGrpSpPr>
              <p:nvPr/>
            </p:nvGrpSpPr>
            <p:grpSpPr bwMode="auto">
              <a:xfrm>
                <a:off x="1131" y="1757"/>
                <a:ext cx="84" cy="84"/>
                <a:chOff x="1131" y="1757"/>
                <a:chExt cx="84" cy="84"/>
              </a:xfrm>
            </p:grpSpPr>
            <p:sp>
              <p:nvSpPr>
                <p:cNvPr id="507" name="Rectangle 494"/>
                <p:cNvSpPr>
                  <a:spLocks noChangeArrowheads="1"/>
                </p:cNvSpPr>
                <p:nvPr/>
              </p:nvSpPr>
              <p:spPr bwMode="auto">
                <a:xfrm>
                  <a:off x="1131" y="1757"/>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508" name="Rectangle 495"/>
                <p:cNvSpPr>
                  <a:spLocks noChangeArrowheads="1"/>
                </p:cNvSpPr>
                <p:nvPr/>
              </p:nvSpPr>
              <p:spPr bwMode="auto">
                <a:xfrm>
                  <a:off x="1131" y="175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92" name="Group 499"/>
              <p:cNvGrpSpPr>
                <a:grpSpLocks/>
              </p:cNvGrpSpPr>
              <p:nvPr/>
            </p:nvGrpSpPr>
            <p:grpSpPr bwMode="auto">
              <a:xfrm>
                <a:off x="1412" y="2048"/>
                <a:ext cx="84" cy="84"/>
                <a:chOff x="1412" y="2048"/>
                <a:chExt cx="84" cy="84"/>
              </a:xfrm>
            </p:grpSpPr>
            <p:sp>
              <p:nvSpPr>
                <p:cNvPr id="505" name="Rectangle 497"/>
                <p:cNvSpPr>
                  <a:spLocks noChangeArrowheads="1"/>
                </p:cNvSpPr>
                <p:nvPr/>
              </p:nvSpPr>
              <p:spPr bwMode="auto">
                <a:xfrm>
                  <a:off x="1412" y="2048"/>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506" name="Rectangle 498"/>
                <p:cNvSpPr>
                  <a:spLocks noChangeArrowheads="1"/>
                </p:cNvSpPr>
                <p:nvPr/>
              </p:nvSpPr>
              <p:spPr bwMode="auto">
                <a:xfrm>
                  <a:off x="1412" y="204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93" name="Group 502"/>
              <p:cNvGrpSpPr>
                <a:grpSpLocks/>
              </p:cNvGrpSpPr>
              <p:nvPr/>
            </p:nvGrpSpPr>
            <p:grpSpPr bwMode="auto">
              <a:xfrm>
                <a:off x="1712" y="1902"/>
                <a:ext cx="84" cy="84"/>
                <a:chOff x="1712" y="1902"/>
                <a:chExt cx="84" cy="84"/>
              </a:xfrm>
            </p:grpSpPr>
            <p:sp>
              <p:nvSpPr>
                <p:cNvPr id="503" name="Rectangle 500"/>
                <p:cNvSpPr>
                  <a:spLocks noChangeArrowheads="1"/>
                </p:cNvSpPr>
                <p:nvPr/>
              </p:nvSpPr>
              <p:spPr bwMode="auto">
                <a:xfrm>
                  <a:off x="1712" y="1902"/>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504" name="Rectangle 501"/>
                <p:cNvSpPr>
                  <a:spLocks noChangeArrowheads="1"/>
                </p:cNvSpPr>
                <p:nvPr/>
              </p:nvSpPr>
              <p:spPr bwMode="auto">
                <a:xfrm>
                  <a:off x="1712" y="190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94" name="Group 505"/>
              <p:cNvGrpSpPr>
                <a:grpSpLocks/>
              </p:cNvGrpSpPr>
              <p:nvPr/>
            </p:nvGrpSpPr>
            <p:grpSpPr bwMode="auto">
              <a:xfrm>
                <a:off x="1993" y="2100"/>
                <a:ext cx="84" cy="84"/>
                <a:chOff x="1993" y="2100"/>
                <a:chExt cx="84" cy="84"/>
              </a:xfrm>
            </p:grpSpPr>
            <p:sp>
              <p:nvSpPr>
                <p:cNvPr id="501" name="Rectangle 503"/>
                <p:cNvSpPr>
                  <a:spLocks noChangeArrowheads="1"/>
                </p:cNvSpPr>
                <p:nvPr/>
              </p:nvSpPr>
              <p:spPr bwMode="auto">
                <a:xfrm>
                  <a:off x="1993" y="2100"/>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502" name="Rectangle 504"/>
                <p:cNvSpPr>
                  <a:spLocks noChangeArrowheads="1"/>
                </p:cNvSpPr>
                <p:nvPr/>
              </p:nvSpPr>
              <p:spPr bwMode="auto">
                <a:xfrm>
                  <a:off x="1993" y="210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95" name="Group 508"/>
              <p:cNvGrpSpPr>
                <a:grpSpLocks/>
              </p:cNvGrpSpPr>
              <p:nvPr/>
            </p:nvGrpSpPr>
            <p:grpSpPr bwMode="auto">
              <a:xfrm>
                <a:off x="2868" y="2084"/>
                <a:ext cx="84" cy="84"/>
                <a:chOff x="2868" y="2084"/>
                <a:chExt cx="84" cy="84"/>
              </a:xfrm>
            </p:grpSpPr>
            <p:sp>
              <p:nvSpPr>
                <p:cNvPr id="499" name="Rectangle 506"/>
                <p:cNvSpPr>
                  <a:spLocks noChangeArrowheads="1"/>
                </p:cNvSpPr>
                <p:nvPr/>
              </p:nvSpPr>
              <p:spPr bwMode="auto">
                <a:xfrm>
                  <a:off x="2868" y="2084"/>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500" name="Rectangle 507"/>
                <p:cNvSpPr>
                  <a:spLocks noChangeArrowheads="1"/>
                </p:cNvSpPr>
                <p:nvPr/>
              </p:nvSpPr>
              <p:spPr bwMode="auto">
                <a:xfrm>
                  <a:off x="2868" y="208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96" name="Group 511"/>
              <p:cNvGrpSpPr>
                <a:grpSpLocks/>
              </p:cNvGrpSpPr>
              <p:nvPr/>
            </p:nvGrpSpPr>
            <p:grpSpPr bwMode="auto">
              <a:xfrm>
                <a:off x="3725" y="2300"/>
                <a:ext cx="84" cy="84"/>
                <a:chOff x="3725" y="2300"/>
                <a:chExt cx="84" cy="84"/>
              </a:xfrm>
            </p:grpSpPr>
            <p:sp>
              <p:nvSpPr>
                <p:cNvPr id="497" name="Rectangle 509"/>
                <p:cNvSpPr>
                  <a:spLocks noChangeArrowheads="1"/>
                </p:cNvSpPr>
                <p:nvPr/>
              </p:nvSpPr>
              <p:spPr bwMode="auto">
                <a:xfrm>
                  <a:off x="3725" y="2300"/>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98" name="Rectangle 510"/>
                <p:cNvSpPr>
                  <a:spLocks noChangeArrowheads="1"/>
                </p:cNvSpPr>
                <p:nvPr/>
              </p:nvSpPr>
              <p:spPr bwMode="auto">
                <a:xfrm>
                  <a:off x="3725" y="230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sp>
          <p:nvSpPr>
            <p:cNvPr id="231" name="Freeform 513"/>
            <p:cNvSpPr>
              <a:spLocks/>
            </p:cNvSpPr>
            <p:nvPr/>
          </p:nvSpPr>
          <p:spPr bwMode="auto">
            <a:xfrm>
              <a:off x="1171" y="1786"/>
              <a:ext cx="2604" cy="555"/>
            </a:xfrm>
            <a:custGeom>
              <a:avLst/>
              <a:gdLst/>
              <a:ahLst/>
              <a:cxnLst>
                <a:cxn ang="0">
                  <a:pos x="0" y="0"/>
                </a:cxn>
                <a:cxn ang="0">
                  <a:pos x="78" y="132"/>
                </a:cxn>
                <a:cxn ang="0">
                  <a:pos x="132" y="183"/>
                </a:cxn>
                <a:cxn ang="0">
                  <a:pos x="186" y="246"/>
                </a:cxn>
                <a:cxn ang="0">
                  <a:pos x="264" y="255"/>
                </a:cxn>
                <a:cxn ang="0">
                  <a:pos x="339" y="285"/>
                </a:cxn>
                <a:cxn ang="0">
                  <a:pos x="432" y="306"/>
                </a:cxn>
                <a:cxn ang="0">
                  <a:pos x="489" y="291"/>
                </a:cxn>
                <a:cxn ang="0">
                  <a:pos x="564" y="270"/>
                </a:cxn>
                <a:cxn ang="0">
                  <a:pos x="738" y="312"/>
                </a:cxn>
                <a:cxn ang="0">
                  <a:pos x="843" y="279"/>
                </a:cxn>
                <a:cxn ang="0">
                  <a:pos x="924" y="267"/>
                </a:cxn>
                <a:cxn ang="0">
                  <a:pos x="1035" y="300"/>
                </a:cxn>
                <a:cxn ang="0">
                  <a:pos x="1176" y="351"/>
                </a:cxn>
                <a:cxn ang="0">
                  <a:pos x="1317" y="369"/>
                </a:cxn>
                <a:cxn ang="0">
                  <a:pos x="1425" y="369"/>
                </a:cxn>
                <a:cxn ang="0">
                  <a:pos x="1542" y="348"/>
                </a:cxn>
                <a:cxn ang="0">
                  <a:pos x="1611" y="345"/>
                </a:cxn>
                <a:cxn ang="0">
                  <a:pos x="1698" y="366"/>
                </a:cxn>
                <a:cxn ang="0">
                  <a:pos x="1821" y="384"/>
                </a:cxn>
                <a:cxn ang="0">
                  <a:pos x="1899" y="360"/>
                </a:cxn>
                <a:cxn ang="0">
                  <a:pos x="2025" y="348"/>
                </a:cxn>
                <a:cxn ang="0">
                  <a:pos x="2178" y="423"/>
                </a:cxn>
                <a:cxn ang="0">
                  <a:pos x="2331" y="420"/>
                </a:cxn>
                <a:cxn ang="0">
                  <a:pos x="2406" y="468"/>
                </a:cxn>
                <a:cxn ang="0">
                  <a:pos x="2604" y="555"/>
                </a:cxn>
              </a:cxnLst>
              <a:rect l="0" t="0" r="r" b="b"/>
              <a:pathLst>
                <a:path w="2604" h="555">
                  <a:moveTo>
                    <a:pt x="0" y="0"/>
                  </a:moveTo>
                  <a:lnTo>
                    <a:pt x="78" y="132"/>
                  </a:lnTo>
                  <a:lnTo>
                    <a:pt x="132" y="183"/>
                  </a:lnTo>
                  <a:lnTo>
                    <a:pt x="186" y="246"/>
                  </a:lnTo>
                  <a:lnTo>
                    <a:pt x="264" y="255"/>
                  </a:lnTo>
                  <a:lnTo>
                    <a:pt x="339" y="285"/>
                  </a:lnTo>
                  <a:lnTo>
                    <a:pt x="432" y="306"/>
                  </a:lnTo>
                  <a:lnTo>
                    <a:pt x="489" y="291"/>
                  </a:lnTo>
                  <a:lnTo>
                    <a:pt x="564" y="270"/>
                  </a:lnTo>
                  <a:lnTo>
                    <a:pt x="738" y="312"/>
                  </a:lnTo>
                  <a:lnTo>
                    <a:pt x="843" y="279"/>
                  </a:lnTo>
                  <a:lnTo>
                    <a:pt x="924" y="267"/>
                  </a:lnTo>
                  <a:lnTo>
                    <a:pt x="1035" y="300"/>
                  </a:lnTo>
                  <a:lnTo>
                    <a:pt x="1176" y="351"/>
                  </a:lnTo>
                  <a:lnTo>
                    <a:pt x="1317" y="369"/>
                  </a:lnTo>
                  <a:lnTo>
                    <a:pt x="1425" y="369"/>
                  </a:lnTo>
                  <a:lnTo>
                    <a:pt x="1542" y="348"/>
                  </a:lnTo>
                  <a:lnTo>
                    <a:pt x="1611" y="345"/>
                  </a:lnTo>
                  <a:lnTo>
                    <a:pt x="1698" y="366"/>
                  </a:lnTo>
                  <a:lnTo>
                    <a:pt x="1821" y="384"/>
                  </a:lnTo>
                  <a:lnTo>
                    <a:pt x="1899" y="360"/>
                  </a:lnTo>
                  <a:lnTo>
                    <a:pt x="2025" y="348"/>
                  </a:lnTo>
                  <a:lnTo>
                    <a:pt x="2178" y="423"/>
                  </a:lnTo>
                  <a:lnTo>
                    <a:pt x="2331" y="420"/>
                  </a:lnTo>
                  <a:lnTo>
                    <a:pt x="2406" y="468"/>
                  </a:lnTo>
                  <a:lnTo>
                    <a:pt x="2604" y="555"/>
                  </a:lnTo>
                </a:path>
              </a:pathLst>
            </a:custGeom>
            <a:noFill/>
            <a:ln w="28575" cap="flat">
              <a:solidFill>
                <a:srgbClr val="0000FF"/>
              </a:solidFill>
              <a:prstDash val="solid"/>
              <a:round/>
              <a:headEnd/>
              <a:tailEnd/>
            </a:ln>
          </p:spPr>
          <p:txBody>
            <a:bodyPr/>
            <a:lstStyle/>
            <a:p>
              <a:endParaRPr lang="en-AU">
                <a:solidFill>
                  <a:prstClr val="black"/>
                </a:solidFill>
              </a:endParaRPr>
            </a:p>
          </p:txBody>
        </p:sp>
        <p:grpSp>
          <p:nvGrpSpPr>
            <p:cNvPr id="232" name="Group 516"/>
            <p:cNvGrpSpPr>
              <a:grpSpLocks/>
            </p:cNvGrpSpPr>
            <p:nvPr/>
          </p:nvGrpSpPr>
          <p:grpSpPr bwMode="auto">
            <a:xfrm>
              <a:off x="1131" y="1757"/>
              <a:ext cx="84" cy="84"/>
              <a:chOff x="1131" y="1757"/>
              <a:chExt cx="84" cy="84"/>
            </a:xfrm>
          </p:grpSpPr>
          <p:sp>
            <p:nvSpPr>
              <p:cNvPr id="489" name="Rectangle 514"/>
              <p:cNvSpPr>
                <a:spLocks noChangeArrowheads="1"/>
              </p:cNvSpPr>
              <p:nvPr/>
            </p:nvSpPr>
            <p:spPr bwMode="auto">
              <a:xfrm>
                <a:off x="1131" y="1757"/>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90" name="Rectangle 515"/>
              <p:cNvSpPr>
                <a:spLocks noChangeArrowheads="1"/>
              </p:cNvSpPr>
              <p:nvPr/>
            </p:nvSpPr>
            <p:spPr bwMode="auto">
              <a:xfrm>
                <a:off x="1131" y="175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33" name="Group 519"/>
            <p:cNvGrpSpPr>
              <a:grpSpLocks/>
            </p:cNvGrpSpPr>
            <p:nvPr/>
          </p:nvGrpSpPr>
          <p:grpSpPr bwMode="auto">
            <a:xfrm>
              <a:off x="1412" y="2048"/>
              <a:ext cx="84" cy="84"/>
              <a:chOff x="1412" y="2048"/>
              <a:chExt cx="84" cy="84"/>
            </a:xfrm>
          </p:grpSpPr>
          <p:sp>
            <p:nvSpPr>
              <p:cNvPr id="487" name="Rectangle 517"/>
              <p:cNvSpPr>
                <a:spLocks noChangeArrowheads="1"/>
              </p:cNvSpPr>
              <p:nvPr/>
            </p:nvSpPr>
            <p:spPr bwMode="auto">
              <a:xfrm>
                <a:off x="1412" y="2048"/>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88" name="Rectangle 518"/>
              <p:cNvSpPr>
                <a:spLocks noChangeArrowheads="1"/>
              </p:cNvSpPr>
              <p:nvPr/>
            </p:nvSpPr>
            <p:spPr bwMode="auto">
              <a:xfrm>
                <a:off x="1412" y="204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34" name="Group 522"/>
            <p:cNvGrpSpPr>
              <a:grpSpLocks/>
            </p:cNvGrpSpPr>
            <p:nvPr/>
          </p:nvGrpSpPr>
          <p:grpSpPr bwMode="auto">
            <a:xfrm>
              <a:off x="1712" y="1902"/>
              <a:ext cx="84" cy="84"/>
              <a:chOff x="1712" y="1902"/>
              <a:chExt cx="84" cy="84"/>
            </a:xfrm>
          </p:grpSpPr>
          <p:sp>
            <p:nvSpPr>
              <p:cNvPr id="485" name="Rectangle 520"/>
              <p:cNvSpPr>
                <a:spLocks noChangeArrowheads="1"/>
              </p:cNvSpPr>
              <p:nvPr/>
            </p:nvSpPr>
            <p:spPr bwMode="auto">
              <a:xfrm>
                <a:off x="1712" y="1902"/>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86" name="Rectangle 521"/>
              <p:cNvSpPr>
                <a:spLocks noChangeArrowheads="1"/>
              </p:cNvSpPr>
              <p:nvPr/>
            </p:nvSpPr>
            <p:spPr bwMode="auto">
              <a:xfrm>
                <a:off x="1712" y="190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35" name="Group 525"/>
            <p:cNvGrpSpPr>
              <a:grpSpLocks/>
            </p:cNvGrpSpPr>
            <p:nvPr/>
          </p:nvGrpSpPr>
          <p:grpSpPr bwMode="auto">
            <a:xfrm>
              <a:off x="1993" y="2100"/>
              <a:ext cx="84" cy="84"/>
              <a:chOff x="1993" y="2100"/>
              <a:chExt cx="84" cy="84"/>
            </a:xfrm>
          </p:grpSpPr>
          <p:sp>
            <p:nvSpPr>
              <p:cNvPr id="483" name="Rectangle 523"/>
              <p:cNvSpPr>
                <a:spLocks noChangeArrowheads="1"/>
              </p:cNvSpPr>
              <p:nvPr/>
            </p:nvSpPr>
            <p:spPr bwMode="auto">
              <a:xfrm>
                <a:off x="1993" y="2100"/>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84" name="Rectangle 524"/>
              <p:cNvSpPr>
                <a:spLocks noChangeArrowheads="1"/>
              </p:cNvSpPr>
              <p:nvPr/>
            </p:nvSpPr>
            <p:spPr bwMode="auto">
              <a:xfrm>
                <a:off x="1993" y="210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36" name="Group 528"/>
            <p:cNvGrpSpPr>
              <a:grpSpLocks/>
            </p:cNvGrpSpPr>
            <p:nvPr/>
          </p:nvGrpSpPr>
          <p:grpSpPr bwMode="auto">
            <a:xfrm>
              <a:off x="2868" y="2084"/>
              <a:ext cx="84" cy="84"/>
              <a:chOff x="2868" y="2084"/>
              <a:chExt cx="84" cy="84"/>
            </a:xfrm>
          </p:grpSpPr>
          <p:sp>
            <p:nvSpPr>
              <p:cNvPr id="481" name="Rectangle 526"/>
              <p:cNvSpPr>
                <a:spLocks noChangeArrowheads="1"/>
              </p:cNvSpPr>
              <p:nvPr/>
            </p:nvSpPr>
            <p:spPr bwMode="auto">
              <a:xfrm>
                <a:off x="2868" y="2084"/>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82" name="Rectangle 527"/>
              <p:cNvSpPr>
                <a:spLocks noChangeArrowheads="1"/>
              </p:cNvSpPr>
              <p:nvPr/>
            </p:nvSpPr>
            <p:spPr bwMode="auto">
              <a:xfrm>
                <a:off x="2868" y="208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37" name="Group 531"/>
            <p:cNvGrpSpPr>
              <a:grpSpLocks/>
            </p:cNvGrpSpPr>
            <p:nvPr/>
          </p:nvGrpSpPr>
          <p:grpSpPr bwMode="auto">
            <a:xfrm>
              <a:off x="3725" y="2300"/>
              <a:ext cx="84" cy="84"/>
              <a:chOff x="3725" y="2300"/>
              <a:chExt cx="84" cy="84"/>
            </a:xfrm>
          </p:grpSpPr>
          <p:sp>
            <p:nvSpPr>
              <p:cNvPr id="479" name="Rectangle 529"/>
              <p:cNvSpPr>
                <a:spLocks noChangeArrowheads="1"/>
              </p:cNvSpPr>
              <p:nvPr/>
            </p:nvSpPr>
            <p:spPr bwMode="auto">
              <a:xfrm>
                <a:off x="3725" y="2300"/>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80" name="Rectangle 530"/>
              <p:cNvSpPr>
                <a:spLocks noChangeArrowheads="1"/>
              </p:cNvSpPr>
              <p:nvPr/>
            </p:nvSpPr>
            <p:spPr bwMode="auto">
              <a:xfrm>
                <a:off x="3725" y="230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38" name="Group 534"/>
            <p:cNvGrpSpPr>
              <a:grpSpLocks/>
            </p:cNvGrpSpPr>
            <p:nvPr/>
          </p:nvGrpSpPr>
          <p:grpSpPr bwMode="auto">
            <a:xfrm>
              <a:off x="1131" y="1757"/>
              <a:ext cx="84" cy="84"/>
              <a:chOff x="1131" y="1757"/>
              <a:chExt cx="84" cy="84"/>
            </a:xfrm>
          </p:grpSpPr>
          <p:sp>
            <p:nvSpPr>
              <p:cNvPr id="477" name="Rectangle 532"/>
              <p:cNvSpPr>
                <a:spLocks noChangeArrowheads="1"/>
              </p:cNvSpPr>
              <p:nvPr/>
            </p:nvSpPr>
            <p:spPr bwMode="auto">
              <a:xfrm>
                <a:off x="1131" y="1757"/>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78" name="Rectangle 533"/>
              <p:cNvSpPr>
                <a:spLocks noChangeArrowheads="1"/>
              </p:cNvSpPr>
              <p:nvPr/>
            </p:nvSpPr>
            <p:spPr bwMode="auto">
              <a:xfrm>
                <a:off x="1131" y="175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39" name="Group 537"/>
            <p:cNvGrpSpPr>
              <a:grpSpLocks/>
            </p:cNvGrpSpPr>
            <p:nvPr/>
          </p:nvGrpSpPr>
          <p:grpSpPr bwMode="auto">
            <a:xfrm>
              <a:off x="1412" y="2048"/>
              <a:ext cx="84" cy="84"/>
              <a:chOff x="1412" y="2048"/>
              <a:chExt cx="84" cy="84"/>
            </a:xfrm>
          </p:grpSpPr>
          <p:sp>
            <p:nvSpPr>
              <p:cNvPr id="475" name="Rectangle 535"/>
              <p:cNvSpPr>
                <a:spLocks noChangeArrowheads="1"/>
              </p:cNvSpPr>
              <p:nvPr/>
            </p:nvSpPr>
            <p:spPr bwMode="auto">
              <a:xfrm>
                <a:off x="1412" y="2048"/>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76" name="Rectangle 536"/>
              <p:cNvSpPr>
                <a:spLocks noChangeArrowheads="1"/>
              </p:cNvSpPr>
              <p:nvPr/>
            </p:nvSpPr>
            <p:spPr bwMode="auto">
              <a:xfrm>
                <a:off x="1412" y="204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40" name="Group 540"/>
            <p:cNvGrpSpPr>
              <a:grpSpLocks/>
            </p:cNvGrpSpPr>
            <p:nvPr/>
          </p:nvGrpSpPr>
          <p:grpSpPr bwMode="auto">
            <a:xfrm>
              <a:off x="1712" y="1902"/>
              <a:ext cx="84" cy="84"/>
              <a:chOff x="1712" y="1902"/>
              <a:chExt cx="84" cy="84"/>
            </a:xfrm>
          </p:grpSpPr>
          <p:sp>
            <p:nvSpPr>
              <p:cNvPr id="473" name="Rectangle 538"/>
              <p:cNvSpPr>
                <a:spLocks noChangeArrowheads="1"/>
              </p:cNvSpPr>
              <p:nvPr/>
            </p:nvSpPr>
            <p:spPr bwMode="auto">
              <a:xfrm>
                <a:off x="1712" y="1902"/>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74" name="Rectangle 539"/>
              <p:cNvSpPr>
                <a:spLocks noChangeArrowheads="1"/>
              </p:cNvSpPr>
              <p:nvPr/>
            </p:nvSpPr>
            <p:spPr bwMode="auto">
              <a:xfrm>
                <a:off x="1712" y="190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41" name="Group 543"/>
            <p:cNvGrpSpPr>
              <a:grpSpLocks/>
            </p:cNvGrpSpPr>
            <p:nvPr/>
          </p:nvGrpSpPr>
          <p:grpSpPr bwMode="auto">
            <a:xfrm>
              <a:off x="1993" y="2100"/>
              <a:ext cx="84" cy="84"/>
              <a:chOff x="1993" y="2100"/>
              <a:chExt cx="84" cy="84"/>
            </a:xfrm>
          </p:grpSpPr>
          <p:sp>
            <p:nvSpPr>
              <p:cNvPr id="471" name="Rectangle 541"/>
              <p:cNvSpPr>
                <a:spLocks noChangeArrowheads="1"/>
              </p:cNvSpPr>
              <p:nvPr/>
            </p:nvSpPr>
            <p:spPr bwMode="auto">
              <a:xfrm>
                <a:off x="1993" y="2100"/>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72" name="Rectangle 542"/>
              <p:cNvSpPr>
                <a:spLocks noChangeArrowheads="1"/>
              </p:cNvSpPr>
              <p:nvPr/>
            </p:nvSpPr>
            <p:spPr bwMode="auto">
              <a:xfrm>
                <a:off x="1993" y="210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42" name="Group 546"/>
            <p:cNvGrpSpPr>
              <a:grpSpLocks/>
            </p:cNvGrpSpPr>
            <p:nvPr/>
          </p:nvGrpSpPr>
          <p:grpSpPr bwMode="auto">
            <a:xfrm>
              <a:off x="2868" y="2084"/>
              <a:ext cx="84" cy="84"/>
              <a:chOff x="2868" y="2084"/>
              <a:chExt cx="84" cy="84"/>
            </a:xfrm>
          </p:grpSpPr>
          <p:sp>
            <p:nvSpPr>
              <p:cNvPr id="469" name="Rectangle 544"/>
              <p:cNvSpPr>
                <a:spLocks noChangeArrowheads="1"/>
              </p:cNvSpPr>
              <p:nvPr/>
            </p:nvSpPr>
            <p:spPr bwMode="auto">
              <a:xfrm>
                <a:off x="2868" y="2084"/>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70" name="Rectangle 545"/>
              <p:cNvSpPr>
                <a:spLocks noChangeArrowheads="1"/>
              </p:cNvSpPr>
              <p:nvPr/>
            </p:nvSpPr>
            <p:spPr bwMode="auto">
              <a:xfrm>
                <a:off x="2868" y="208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43" name="Group 549"/>
            <p:cNvGrpSpPr>
              <a:grpSpLocks/>
            </p:cNvGrpSpPr>
            <p:nvPr/>
          </p:nvGrpSpPr>
          <p:grpSpPr bwMode="auto">
            <a:xfrm>
              <a:off x="3725" y="2300"/>
              <a:ext cx="84" cy="84"/>
              <a:chOff x="3725" y="2300"/>
              <a:chExt cx="84" cy="84"/>
            </a:xfrm>
          </p:grpSpPr>
          <p:sp>
            <p:nvSpPr>
              <p:cNvPr id="467" name="Rectangle 547"/>
              <p:cNvSpPr>
                <a:spLocks noChangeArrowheads="1"/>
              </p:cNvSpPr>
              <p:nvPr/>
            </p:nvSpPr>
            <p:spPr bwMode="auto">
              <a:xfrm>
                <a:off x="3725" y="2300"/>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468" name="Rectangle 548"/>
              <p:cNvSpPr>
                <a:spLocks noChangeArrowheads="1"/>
              </p:cNvSpPr>
              <p:nvPr/>
            </p:nvSpPr>
            <p:spPr bwMode="auto">
              <a:xfrm>
                <a:off x="3725" y="230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244" name="Freeform 550"/>
            <p:cNvSpPr>
              <a:spLocks/>
            </p:cNvSpPr>
            <p:nvPr/>
          </p:nvSpPr>
          <p:spPr bwMode="auto">
            <a:xfrm>
              <a:off x="1168" y="2788"/>
              <a:ext cx="2610" cy="78"/>
            </a:xfrm>
            <a:custGeom>
              <a:avLst/>
              <a:gdLst/>
              <a:ahLst/>
              <a:cxnLst>
                <a:cxn ang="0">
                  <a:pos x="0" y="0"/>
                </a:cxn>
                <a:cxn ang="0">
                  <a:pos x="294" y="15"/>
                </a:cxn>
                <a:cxn ang="0">
                  <a:pos x="531" y="24"/>
                </a:cxn>
                <a:cxn ang="0">
                  <a:pos x="615" y="12"/>
                </a:cxn>
                <a:cxn ang="0">
                  <a:pos x="777" y="21"/>
                </a:cxn>
                <a:cxn ang="0">
                  <a:pos x="1113" y="15"/>
                </a:cxn>
                <a:cxn ang="0">
                  <a:pos x="1380" y="30"/>
                </a:cxn>
                <a:cxn ang="0">
                  <a:pos x="1641" y="15"/>
                </a:cxn>
                <a:cxn ang="0">
                  <a:pos x="1773" y="27"/>
                </a:cxn>
                <a:cxn ang="0">
                  <a:pos x="2115" y="30"/>
                </a:cxn>
                <a:cxn ang="0">
                  <a:pos x="2385" y="60"/>
                </a:cxn>
                <a:cxn ang="0">
                  <a:pos x="2529" y="57"/>
                </a:cxn>
                <a:cxn ang="0">
                  <a:pos x="2610" y="78"/>
                </a:cxn>
              </a:cxnLst>
              <a:rect l="0" t="0" r="r" b="b"/>
              <a:pathLst>
                <a:path w="2610" h="78">
                  <a:moveTo>
                    <a:pt x="0" y="0"/>
                  </a:moveTo>
                  <a:lnTo>
                    <a:pt x="294" y="15"/>
                  </a:lnTo>
                  <a:lnTo>
                    <a:pt x="531" y="24"/>
                  </a:lnTo>
                  <a:lnTo>
                    <a:pt x="615" y="12"/>
                  </a:lnTo>
                  <a:lnTo>
                    <a:pt x="777" y="21"/>
                  </a:lnTo>
                  <a:lnTo>
                    <a:pt x="1113" y="15"/>
                  </a:lnTo>
                  <a:lnTo>
                    <a:pt x="1380" y="30"/>
                  </a:lnTo>
                  <a:lnTo>
                    <a:pt x="1641" y="15"/>
                  </a:lnTo>
                  <a:lnTo>
                    <a:pt x="1773" y="27"/>
                  </a:lnTo>
                  <a:lnTo>
                    <a:pt x="2115" y="30"/>
                  </a:lnTo>
                  <a:lnTo>
                    <a:pt x="2385" y="60"/>
                  </a:lnTo>
                  <a:lnTo>
                    <a:pt x="2529" y="57"/>
                  </a:lnTo>
                  <a:lnTo>
                    <a:pt x="2610" y="78"/>
                  </a:lnTo>
                </a:path>
              </a:pathLst>
            </a:custGeom>
            <a:noFill/>
            <a:ln w="28575" cap="flat">
              <a:solidFill>
                <a:srgbClr val="00CC99"/>
              </a:solidFill>
              <a:prstDash val="solid"/>
              <a:round/>
              <a:headEnd/>
              <a:tailEnd/>
            </a:ln>
          </p:spPr>
          <p:txBody>
            <a:bodyPr/>
            <a:lstStyle/>
            <a:p>
              <a:endParaRPr lang="en-AU">
                <a:solidFill>
                  <a:prstClr val="black"/>
                </a:solidFill>
              </a:endParaRPr>
            </a:p>
          </p:txBody>
        </p:sp>
        <p:grpSp>
          <p:nvGrpSpPr>
            <p:cNvPr id="245" name="Group 569"/>
            <p:cNvGrpSpPr>
              <a:grpSpLocks/>
            </p:cNvGrpSpPr>
            <p:nvPr/>
          </p:nvGrpSpPr>
          <p:grpSpPr bwMode="auto">
            <a:xfrm>
              <a:off x="1125" y="2713"/>
              <a:ext cx="2691" cy="177"/>
              <a:chOff x="1125" y="2713"/>
              <a:chExt cx="2691" cy="177"/>
            </a:xfrm>
          </p:grpSpPr>
          <p:grpSp>
            <p:nvGrpSpPr>
              <p:cNvPr id="449" name="Group 553"/>
              <p:cNvGrpSpPr>
                <a:grpSpLocks/>
              </p:cNvGrpSpPr>
              <p:nvPr/>
            </p:nvGrpSpPr>
            <p:grpSpPr bwMode="auto">
              <a:xfrm>
                <a:off x="1125" y="2745"/>
                <a:ext cx="84" cy="84"/>
                <a:chOff x="1125" y="2745"/>
                <a:chExt cx="84" cy="84"/>
              </a:xfrm>
            </p:grpSpPr>
            <p:sp>
              <p:nvSpPr>
                <p:cNvPr id="465" name="Rectangle 551"/>
                <p:cNvSpPr>
                  <a:spLocks noChangeArrowheads="1"/>
                </p:cNvSpPr>
                <p:nvPr/>
              </p:nvSpPr>
              <p:spPr bwMode="auto">
                <a:xfrm>
                  <a:off x="1125" y="2745"/>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66" name="Rectangle 552"/>
                <p:cNvSpPr>
                  <a:spLocks noChangeArrowheads="1"/>
                </p:cNvSpPr>
                <p:nvPr/>
              </p:nvSpPr>
              <p:spPr bwMode="auto">
                <a:xfrm>
                  <a:off x="1125" y="2745"/>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50" name="Group 556"/>
              <p:cNvGrpSpPr>
                <a:grpSpLocks/>
              </p:cNvGrpSpPr>
              <p:nvPr/>
            </p:nvGrpSpPr>
            <p:grpSpPr bwMode="auto">
              <a:xfrm>
                <a:off x="1407" y="2794"/>
                <a:ext cx="84" cy="84"/>
                <a:chOff x="1407" y="2794"/>
                <a:chExt cx="84" cy="84"/>
              </a:xfrm>
            </p:grpSpPr>
            <p:sp>
              <p:nvSpPr>
                <p:cNvPr id="463" name="Rectangle 554"/>
                <p:cNvSpPr>
                  <a:spLocks noChangeArrowheads="1"/>
                </p:cNvSpPr>
                <p:nvPr/>
              </p:nvSpPr>
              <p:spPr bwMode="auto">
                <a:xfrm>
                  <a:off x="1407" y="2794"/>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64" name="Rectangle 555"/>
                <p:cNvSpPr>
                  <a:spLocks noChangeArrowheads="1"/>
                </p:cNvSpPr>
                <p:nvPr/>
              </p:nvSpPr>
              <p:spPr bwMode="auto">
                <a:xfrm>
                  <a:off x="1407" y="279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51" name="Group 559"/>
              <p:cNvGrpSpPr>
                <a:grpSpLocks/>
              </p:cNvGrpSpPr>
              <p:nvPr/>
            </p:nvGrpSpPr>
            <p:grpSpPr bwMode="auto">
              <a:xfrm>
                <a:off x="1698" y="2713"/>
                <a:ext cx="84" cy="84"/>
                <a:chOff x="1698" y="2713"/>
                <a:chExt cx="84" cy="84"/>
              </a:xfrm>
            </p:grpSpPr>
            <p:sp>
              <p:nvSpPr>
                <p:cNvPr id="461" name="Rectangle 557"/>
                <p:cNvSpPr>
                  <a:spLocks noChangeArrowheads="1"/>
                </p:cNvSpPr>
                <p:nvPr/>
              </p:nvSpPr>
              <p:spPr bwMode="auto">
                <a:xfrm>
                  <a:off x="1698" y="2713"/>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62" name="Rectangle 558"/>
                <p:cNvSpPr>
                  <a:spLocks noChangeArrowheads="1"/>
                </p:cNvSpPr>
                <p:nvPr/>
              </p:nvSpPr>
              <p:spPr bwMode="auto">
                <a:xfrm>
                  <a:off x="1698" y="2713"/>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52" name="Group 562"/>
              <p:cNvGrpSpPr>
                <a:grpSpLocks/>
              </p:cNvGrpSpPr>
              <p:nvPr/>
            </p:nvGrpSpPr>
            <p:grpSpPr bwMode="auto">
              <a:xfrm>
                <a:off x="1989" y="2754"/>
                <a:ext cx="84" cy="84"/>
                <a:chOff x="1989" y="2754"/>
                <a:chExt cx="84" cy="84"/>
              </a:xfrm>
            </p:grpSpPr>
            <p:sp>
              <p:nvSpPr>
                <p:cNvPr id="459" name="Rectangle 560"/>
                <p:cNvSpPr>
                  <a:spLocks noChangeArrowheads="1"/>
                </p:cNvSpPr>
                <p:nvPr/>
              </p:nvSpPr>
              <p:spPr bwMode="auto">
                <a:xfrm>
                  <a:off x="1989" y="2754"/>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60" name="Rectangle 561"/>
                <p:cNvSpPr>
                  <a:spLocks noChangeArrowheads="1"/>
                </p:cNvSpPr>
                <p:nvPr/>
              </p:nvSpPr>
              <p:spPr bwMode="auto">
                <a:xfrm>
                  <a:off x="1989" y="275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53" name="Group 565"/>
              <p:cNvGrpSpPr>
                <a:grpSpLocks/>
              </p:cNvGrpSpPr>
              <p:nvPr/>
            </p:nvGrpSpPr>
            <p:grpSpPr bwMode="auto">
              <a:xfrm>
                <a:off x="2884" y="2766"/>
                <a:ext cx="84" cy="84"/>
                <a:chOff x="2884" y="2766"/>
                <a:chExt cx="84" cy="84"/>
              </a:xfrm>
            </p:grpSpPr>
            <p:sp>
              <p:nvSpPr>
                <p:cNvPr id="457" name="Rectangle 563"/>
                <p:cNvSpPr>
                  <a:spLocks noChangeArrowheads="1"/>
                </p:cNvSpPr>
                <p:nvPr/>
              </p:nvSpPr>
              <p:spPr bwMode="auto">
                <a:xfrm>
                  <a:off x="2884" y="2766"/>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58" name="Rectangle 564"/>
                <p:cNvSpPr>
                  <a:spLocks noChangeArrowheads="1"/>
                </p:cNvSpPr>
                <p:nvPr/>
              </p:nvSpPr>
              <p:spPr bwMode="auto">
                <a:xfrm>
                  <a:off x="2884" y="276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54" name="Group 568"/>
              <p:cNvGrpSpPr>
                <a:grpSpLocks/>
              </p:cNvGrpSpPr>
              <p:nvPr/>
            </p:nvGrpSpPr>
            <p:grpSpPr bwMode="auto">
              <a:xfrm>
                <a:off x="3732" y="2805"/>
                <a:ext cx="84" cy="85"/>
                <a:chOff x="3732" y="2805"/>
                <a:chExt cx="84" cy="85"/>
              </a:xfrm>
            </p:grpSpPr>
            <p:sp>
              <p:nvSpPr>
                <p:cNvPr id="455" name="Rectangle 566"/>
                <p:cNvSpPr>
                  <a:spLocks noChangeArrowheads="1"/>
                </p:cNvSpPr>
                <p:nvPr/>
              </p:nvSpPr>
              <p:spPr bwMode="auto">
                <a:xfrm>
                  <a:off x="3732" y="2805"/>
                  <a:ext cx="84" cy="85"/>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56" name="Rectangle 567"/>
                <p:cNvSpPr>
                  <a:spLocks noChangeArrowheads="1"/>
                </p:cNvSpPr>
                <p:nvPr/>
              </p:nvSpPr>
              <p:spPr bwMode="auto">
                <a:xfrm>
                  <a:off x="3732" y="2805"/>
                  <a:ext cx="84" cy="85"/>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sp>
          <p:nvSpPr>
            <p:cNvPr id="246" name="Freeform 570"/>
            <p:cNvSpPr>
              <a:spLocks/>
            </p:cNvSpPr>
            <p:nvPr/>
          </p:nvSpPr>
          <p:spPr bwMode="auto">
            <a:xfrm>
              <a:off x="1168" y="2788"/>
              <a:ext cx="2610" cy="78"/>
            </a:xfrm>
            <a:custGeom>
              <a:avLst/>
              <a:gdLst/>
              <a:ahLst/>
              <a:cxnLst>
                <a:cxn ang="0">
                  <a:pos x="0" y="0"/>
                </a:cxn>
                <a:cxn ang="0">
                  <a:pos x="294" y="15"/>
                </a:cxn>
                <a:cxn ang="0">
                  <a:pos x="531" y="24"/>
                </a:cxn>
                <a:cxn ang="0">
                  <a:pos x="615" y="12"/>
                </a:cxn>
                <a:cxn ang="0">
                  <a:pos x="777" y="21"/>
                </a:cxn>
                <a:cxn ang="0">
                  <a:pos x="1113" y="15"/>
                </a:cxn>
                <a:cxn ang="0">
                  <a:pos x="1380" y="30"/>
                </a:cxn>
                <a:cxn ang="0">
                  <a:pos x="1641" y="15"/>
                </a:cxn>
                <a:cxn ang="0">
                  <a:pos x="1773" y="27"/>
                </a:cxn>
                <a:cxn ang="0">
                  <a:pos x="2115" y="30"/>
                </a:cxn>
                <a:cxn ang="0">
                  <a:pos x="2385" y="60"/>
                </a:cxn>
                <a:cxn ang="0">
                  <a:pos x="2529" y="57"/>
                </a:cxn>
                <a:cxn ang="0">
                  <a:pos x="2610" y="78"/>
                </a:cxn>
              </a:cxnLst>
              <a:rect l="0" t="0" r="r" b="b"/>
              <a:pathLst>
                <a:path w="2610" h="78">
                  <a:moveTo>
                    <a:pt x="0" y="0"/>
                  </a:moveTo>
                  <a:lnTo>
                    <a:pt x="294" y="15"/>
                  </a:lnTo>
                  <a:lnTo>
                    <a:pt x="531" y="24"/>
                  </a:lnTo>
                  <a:lnTo>
                    <a:pt x="615" y="12"/>
                  </a:lnTo>
                  <a:lnTo>
                    <a:pt x="777" y="21"/>
                  </a:lnTo>
                  <a:lnTo>
                    <a:pt x="1113" y="15"/>
                  </a:lnTo>
                  <a:lnTo>
                    <a:pt x="1380" y="30"/>
                  </a:lnTo>
                  <a:lnTo>
                    <a:pt x="1641" y="15"/>
                  </a:lnTo>
                  <a:lnTo>
                    <a:pt x="1773" y="27"/>
                  </a:lnTo>
                  <a:lnTo>
                    <a:pt x="2115" y="30"/>
                  </a:lnTo>
                  <a:lnTo>
                    <a:pt x="2385" y="60"/>
                  </a:lnTo>
                  <a:lnTo>
                    <a:pt x="2529" y="57"/>
                  </a:lnTo>
                  <a:lnTo>
                    <a:pt x="2610" y="78"/>
                  </a:lnTo>
                </a:path>
              </a:pathLst>
            </a:custGeom>
            <a:noFill/>
            <a:ln w="28575" cap="flat">
              <a:solidFill>
                <a:srgbClr val="00CC99"/>
              </a:solidFill>
              <a:prstDash val="solid"/>
              <a:round/>
              <a:headEnd/>
              <a:tailEnd/>
            </a:ln>
          </p:spPr>
          <p:txBody>
            <a:bodyPr/>
            <a:lstStyle/>
            <a:p>
              <a:endParaRPr lang="en-AU">
                <a:solidFill>
                  <a:prstClr val="black"/>
                </a:solidFill>
              </a:endParaRPr>
            </a:p>
          </p:txBody>
        </p:sp>
        <p:grpSp>
          <p:nvGrpSpPr>
            <p:cNvPr id="247" name="Group 573"/>
            <p:cNvGrpSpPr>
              <a:grpSpLocks/>
            </p:cNvGrpSpPr>
            <p:nvPr/>
          </p:nvGrpSpPr>
          <p:grpSpPr bwMode="auto">
            <a:xfrm>
              <a:off x="1125" y="2745"/>
              <a:ext cx="84" cy="84"/>
              <a:chOff x="1125" y="2745"/>
              <a:chExt cx="84" cy="84"/>
            </a:xfrm>
          </p:grpSpPr>
          <p:sp>
            <p:nvSpPr>
              <p:cNvPr id="447" name="Rectangle 571"/>
              <p:cNvSpPr>
                <a:spLocks noChangeArrowheads="1"/>
              </p:cNvSpPr>
              <p:nvPr/>
            </p:nvSpPr>
            <p:spPr bwMode="auto">
              <a:xfrm>
                <a:off x="1125" y="2745"/>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48" name="Rectangle 572"/>
              <p:cNvSpPr>
                <a:spLocks noChangeArrowheads="1"/>
              </p:cNvSpPr>
              <p:nvPr/>
            </p:nvSpPr>
            <p:spPr bwMode="auto">
              <a:xfrm>
                <a:off x="1125" y="2745"/>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48" name="Group 576"/>
            <p:cNvGrpSpPr>
              <a:grpSpLocks/>
            </p:cNvGrpSpPr>
            <p:nvPr/>
          </p:nvGrpSpPr>
          <p:grpSpPr bwMode="auto">
            <a:xfrm>
              <a:off x="1407" y="2794"/>
              <a:ext cx="84" cy="84"/>
              <a:chOff x="1407" y="2794"/>
              <a:chExt cx="84" cy="84"/>
            </a:xfrm>
          </p:grpSpPr>
          <p:sp>
            <p:nvSpPr>
              <p:cNvPr id="445" name="Rectangle 574"/>
              <p:cNvSpPr>
                <a:spLocks noChangeArrowheads="1"/>
              </p:cNvSpPr>
              <p:nvPr/>
            </p:nvSpPr>
            <p:spPr bwMode="auto">
              <a:xfrm>
                <a:off x="1407" y="2794"/>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46" name="Rectangle 575"/>
              <p:cNvSpPr>
                <a:spLocks noChangeArrowheads="1"/>
              </p:cNvSpPr>
              <p:nvPr/>
            </p:nvSpPr>
            <p:spPr bwMode="auto">
              <a:xfrm>
                <a:off x="1407" y="279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49" name="Group 579"/>
            <p:cNvGrpSpPr>
              <a:grpSpLocks/>
            </p:cNvGrpSpPr>
            <p:nvPr/>
          </p:nvGrpSpPr>
          <p:grpSpPr bwMode="auto">
            <a:xfrm>
              <a:off x="1698" y="2713"/>
              <a:ext cx="84" cy="84"/>
              <a:chOff x="1698" y="2713"/>
              <a:chExt cx="84" cy="84"/>
            </a:xfrm>
          </p:grpSpPr>
          <p:sp>
            <p:nvSpPr>
              <p:cNvPr id="443" name="Rectangle 577"/>
              <p:cNvSpPr>
                <a:spLocks noChangeArrowheads="1"/>
              </p:cNvSpPr>
              <p:nvPr/>
            </p:nvSpPr>
            <p:spPr bwMode="auto">
              <a:xfrm>
                <a:off x="1698" y="2713"/>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44" name="Rectangle 578"/>
              <p:cNvSpPr>
                <a:spLocks noChangeArrowheads="1"/>
              </p:cNvSpPr>
              <p:nvPr/>
            </p:nvSpPr>
            <p:spPr bwMode="auto">
              <a:xfrm>
                <a:off x="1698" y="2713"/>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50" name="Group 582"/>
            <p:cNvGrpSpPr>
              <a:grpSpLocks/>
            </p:cNvGrpSpPr>
            <p:nvPr/>
          </p:nvGrpSpPr>
          <p:grpSpPr bwMode="auto">
            <a:xfrm>
              <a:off x="1989" y="2754"/>
              <a:ext cx="84" cy="84"/>
              <a:chOff x="1989" y="2754"/>
              <a:chExt cx="84" cy="84"/>
            </a:xfrm>
          </p:grpSpPr>
          <p:sp>
            <p:nvSpPr>
              <p:cNvPr id="441" name="Rectangle 580"/>
              <p:cNvSpPr>
                <a:spLocks noChangeArrowheads="1"/>
              </p:cNvSpPr>
              <p:nvPr/>
            </p:nvSpPr>
            <p:spPr bwMode="auto">
              <a:xfrm>
                <a:off x="1989" y="2754"/>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42" name="Rectangle 581"/>
              <p:cNvSpPr>
                <a:spLocks noChangeArrowheads="1"/>
              </p:cNvSpPr>
              <p:nvPr/>
            </p:nvSpPr>
            <p:spPr bwMode="auto">
              <a:xfrm>
                <a:off x="1989" y="275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51" name="Group 585"/>
            <p:cNvGrpSpPr>
              <a:grpSpLocks/>
            </p:cNvGrpSpPr>
            <p:nvPr/>
          </p:nvGrpSpPr>
          <p:grpSpPr bwMode="auto">
            <a:xfrm>
              <a:off x="2884" y="2766"/>
              <a:ext cx="84" cy="84"/>
              <a:chOff x="2884" y="2766"/>
              <a:chExt cx="84" cy="84"/>
            </a:xfrm>
          </p:grpSpPr>
          <p:sp>
            <p:nvSpPr>
              <p:cNvPr id="439" name="Rectangle 583"/>
              <p:cNvSpPr>
                <a:spLocks noChangeArrowheads="1"/>
              </p:cNvSpPr>
              <p:nvPr/>
            </p:nvSpPr>
            <p:spPr bwMode="auto">
              <a:xfrm>
                <a:off x="2884" y="2766"/>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40" name="Rectangle 584"/>
              <p:cNvSpPr>
                <a:spLocks noChangeArrowheads="1"/>
              </p:cNvSpPr>
              <p:nvPr/>
            </p:nvSpPr>
            <p:spPr bwMode="auto">
              <a:xfrm>
                <a:off x="2884" y="276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52" name="Group 588"/>
            <p:cNvGrpSpPr>
              <a:grpSpLocks/>
            </p:cNvGrpSpPr>
            <p:nvPr/>
          </p:nvGrpSpPr>
          <p:grpSpPr bwMode="auto">
            <a:xfrm>
              <a:off x="3732" y="2805"/>
              <a:ext cx="84" cy="85"/>
              <a:chOff x="3732" y="2805"/>
              <a:chExt cx="84" cy="85"/>
            </a:xfrm>
          </p:grpSpPr>
          <p:sp>
            <p:nvSpPr>
              <p:cNvPr id="437" name="Rectangle 586"/>
              <p:cNvSpPr>
                <a:spLocks noChangeArrowheads="1"/>
              </p:cNvSpPr>
              <p:nvPr/>
            </p:nvSpPr>
            <p:spPr bwMode="auto">
              <a:xfrm>
                <a:off x="3732" y="2805"/>
                <a:ext cx="84" cy="85"/>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38" name="Rectangle 587"/>
              <p:cNvSpPr>
                <a:spLocks noChangeArrowheads="1"/>
              </p:cNvSpPr>
              <p:nvPr/>
            </p:nvSpPr>
            <p:spPr bwMode="auto">
              <a:xfrm>
                <a:off x="3732" y="2805"/>
                <a:ext cx="84" cy="85"/>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53" name="Group 591"/>
            <p:cNvGrpSpPr>
              <a:grpSpLocks/>
            </p:cNvGrpSpPr>
            <p:nvPr/>
          </p:nvGrpSpPr>
          <p:grpSpPr bwMode="auto">
            <a:xfrm>
              <a:off x="1125" y="2745"/>
              <a:ext cx="84" cy="84"/>
              <a:chOff x="1125" y="2745"/>
              <a:chExt cx="84" cy="84"/>
            </a:xfrm>
          </p:grpSpPr>
          <p:sp>
            <p:nvSpPr>
              <p:cNvPr id="435" name="Rectangle 589"/>
              <p:cNvSpPr>
                <a:spLocks noChangeArrowheads="1"/>
              </p:cNvSpPr>
              <p:nvPr/>
            </p:nvSpPr>
            <p:spPr bwMode="auto">
              <a:xfrm>
                <a:off x="1125" y="2745"/>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36" name="Rectangle 590"/>
              <p:cNvSpPr>
                <a:spLocks noChangeArrowheads="1"/>
              </p:cNvSpPr>
              <p:nvPr/>
            </p:nvSpPr>
            <p:spPr bwMode="auto">
              <a:xfrm>
                <a:off x="1125" y="2745"/>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54" name="Group 594"/>
            <p:cNvGrpSpPr>
              <a:grpSpLocks/>
            </p:cNvGrpSpPr>
            <p:nvPr/>
          </p:nvGrpSpPr>
          <p:grpSpPr bwMode="auto">
            <a:xfrm>
              <a:off x="1407" y="2794"/>
              <a:ext cx="84" cy="84"/>
              <a:chOff x="1407" y="2794"/>
              <a:chExt cx="84" cy="84"/>
            </a:xfrm>
          </p:grpSpPr>
          <p:sp>
            <p:nvSpPr>
              <p:cNvPr id="433" name="Rectangle 592"/>
              <p:cNvSpPr>
                <a:spLocks noChangeArrowheads="1"/>
              </p:cNvSpPr>
              <p:nvPr/>
            </p:nvSpPr>
            <p:spPr bwMode="auto">
              <a:xfrm>
                <a:off x="1407" y="2794"/>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34" name="Rectangle 593"/>
              <p:cNvSpPr>
                <a:spLocks noChangeArrowheads="1"/>
              </p:cNvSpPr>
              <p:nvPr/>
            </p:nvSpPr>
            <p:spPr bwMode="auto">
              <a:xfrm>
                <a:off x="1407" y="279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55" name="Group 597"/>
            <p:cNvGrpSpPr>
              <a:grpSpLocks/>
            </p:cNvGrpSpPr>
            <p:nvPr/>
          </p:nvGrpSpPr>
          <p:grpSpPr bwMode="auto">
            <a:xfrm>
              <a:off x="1698" y="2713"/>
              <a:ext cx="84" cy="84"/>
              <a:chOff x="1698" y="2713"/>
              <a:chExt cx="84" cy="84"/>
            </a:xfrm>
          </p:grpSpPr>
          <p:sp>
            <p:nvSpPr>
              <p:cNvPr id="431" name="Rectangle 595"/>
              <p:cNvSpPr>
                <a:spLocks noChangeArrowheads="1"/>
              </p:cNvSpPr>
              <p:nvPr/>
            </p:nvSpPr>
            <p:spPr bwMode="auto">
              <a:xfrm>
                <a:off x="1698" y="2713"/>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32" name="Rectangle 596"/>
              <p:cNvSpPr>
                <a:spLocks noChangeArrowheads="1"/>
              </p:cNvSpPr>
              <p:nvPr/>
            </p:nvSpPr>
            <p:spPr bwMode="auto">
              <a:xfrm>
                <a:off x="1698" y="2713"/>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56" name="Group 600"/>
            <p:cNvGrpSpPr>
              <a:grpSpLocks/>
            </p:cNvGrpSpPr>
            <p:nvPr/>
          </p:nvGrpSpPr>
          <p:grpSpPr bwMode="auto">
            <a:xfrm>
              <a:off x="1989" y="2754"/>
              <a:ext cx="84" cy="84"/>
              <a:chOff x="1989" y="2754"/>
              <a:chExt cx="84" cy="84"/>
            </a:xfrm>
          </p:grpSpPr>
          <p:sp>
            <p:nvSpPr>
              <p:cNvPr id="429" name="Rectangle 598"/>
              <p:cNvSpPr>
                <a:spLocks noChangeArrowheads="1"/>
              </p:cNvSpPr>
              <p:nvPr/>
            </p:nvSpPr>
            <p:spPr bwMode="auto">
              <a:xfrm>
                <a:off x="1989" y="2754"/>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30" name="Rectangle 599"/>
              <p:cNvSpPr>
                <a:spLocks noChangeArrowheads="1"/>
              </p:cNvSpPr>
              <p:nvPr/>
            </p:nvSpPr>
            <p:spPr bwMode="auto">
              <a:xfrm>
                <a:off x="1989" y="275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57" name="Group 603"/>
            <p:cNvGrpSpPr>
              <a:grpSpLocks/>
            </p:cNvGrpSpPr>
            <p:nvPr/>
          </p:nvGrpSpPr>
          <p:grpSpPr bwMode="auto">
            <a:xfrm>
              <a:off x="2884" y="2766"/>
              <a:ext cx="84" cy="84"/>
              <a:chOff x="2884" y="2766"/>
              <a:chExt cx="84" cy="84"/>
            </a:xfrm>
          </p:grpSpPr>
          <p:sp>
            <p:nvSpPr>
              <p:cNvPr id="427" name="Rectangle 601"/>
              <p:cNvSpPr>
                <a:spLocks noChangeArrowheads="1"/>
              </p:cNvSpPr>
              <p:nvPr/>
            </p:nvSpPr>
            <p:spPr bwMode="auto">
              <a:xfrm>
                <a:off x="2884" y="2766"/>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28" name="Rectangle 602"/>
              <p:cNvSpPr>
                <a:spLocks noChangeArrowheads="1"/>
              </p:cNvSpPr>
              <p:nvPr/>
            </p:nvSpPr>
            <p:spPr bwMode="auto">
              <a:xfrm>
                <a:off x="2884" y="276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58" name="Group 606"/>
            <p:cNvGrpSpPr>
              <a:grpSpLocks/>
            </p:cNvGrpSpPr>
            <p:nvPr/>
          </p:nvGrpSpPr>
          <p:grpSpPr bwMode="auto">
            <a:xfrm>
              <a:off x="3732" y="2805"/>
              <a:ext cx="84" cy="85"/>
              <a:chOff x="3732" y="2805"/>
              <a:chExt cx="84" cy="85"/>
            </a:xfrm>
          </p:grpSpPr>
          <p:sp>
            <p:nvSpPr>
              <p:cNvPr id="425" name="Rectangle 604"/>
              <p:cNvSpPr>
                <a:spLocks noChangeArrowheads="1"/>
              </p:cNvSpPr>
              <p:nvPr/>
            </p:nvSpPr>
            <p:spPr bwMode="auto">
              <a:xfrm>
                <a:off x="3732" y="2805"/>
                <a:ext cx="84" cy="85"/>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426" name="Rectangle 605"/>
              <p:cNvSpPr>
                <a:spLocks noChangeArrowheads="1"/>
              </p:cNvSpPr>
              <p:nvPr/>
            </p:nvSpPr>
            <p:spPr bwMode="auto">
              <a:xfrm>
                <a:off x="3732" y="2805"/>
                <a:ext cx="84" cy="85"/>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259" name="Line 607"/>
            <p:cNvSpPr>
              <a:spLocks noChangeShapeType="1"/>
            </p:cNvSpPr>
            <p:nvPr/>
          </p:nvSpPr>
          <p:spPr bwMode="auto">
            <a:xfrm>
              <a:off x="1177" y="3305"/>
              <a:ext cx="2601" cy="0"/>
            </a:xfrm>
            <a:prstGeom prst="line">
              <a:avLst/>
            </a:prstGeom>
            <a:noFill/>
            <a:ln w="28575">
              <a:solidFill>
                <a:srgbClr val="66FFFF"/>
              </a:solidFill>
              <a:round/>
              <a:headEnd/>
              <a:tailEnd/>
            </a:ln>
          </p:spPr>
          <p:txBody>
            <a:bodyPr/>
            <a:lstStyle/>
            <a:p>
              <a:endParaRPr lang="en-AU">
                <a:solidFill>
                  <a:prstClr val="black"/>
                </a:solidFill>
              </a:endParaRPr>
            </a:p>
          </p:txBody>
        </p:sp>
        <p:grpSp>
          <p:nvGrpSpPr>
            <p:cNvPr id="260" name="Group 626"/>
            <p:cNvGrpSpPr>
              <a:grpSpLocks/>
            </p:cNvGrpSpPr>
            <p:nvPr/>
          </p:nvGrpSpPr>
          <p:grpSpPr bwMode="auto">
            <a:xfrm>
              <a:off x="1131" y="3238"/>
              <a:ext cx="2689" cy="131"/>
              <a:chOff x="1131" y="3238"/>
              <a:chExt cx="2689" cy="131"/>
            </a:xfrm>
          </p:grpSpPr>
          <p:grpSp>
            <p:nvGrpSpPr>
              <p:cNvPr id="407" name="Group 610"/>
              <p:cNvGrpSpPr>
                <a:grpSpLocks/>
              </p:cNvGrpSpPr>
              <p:nvPr/>
            </p:nvGrpSpPr>
            <p:grpSpPr bwMode="auto">
              <a:xfrm>
                <a:off x="1131" y="3272"/>
                <a:ext cx="84" cy="84"/>
                <a:chOff x="1131" y="3272"/>
                <a:chExt cx="84" cy="84"/>
              </a:xfrm>
            </p:grpSpPr>
            <p:sp>
              <p:nvSpPr>
                <p:cNvPr id="423" name="Rectangle 608"/>
                <p:cNvSpPr>
                  <a:spLocks noChangeArrowheads="1"/>
                </p:cNvSpPr>
                <p:nvPr/>
              </p:nvSpPr>
              <p:spPr bwMode="auto">
                <a:xfrm>
                  <a:off x="1131" y="327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424" name="Rectangle 609"/>
                <p:cNvSpPr>
                  <a:spLocks noChangeArrowheads="1"/>
                </p:cNvSpPr>
                <p:nvPr/>
              </p:nvSpPr>
              <p:spPr bwMode="auto">
                <a:xfrm>
                  <a:off x="1131" y="327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08" name="Group 613"/>
              <p:cNvGrpSpPr>
                <a:grpSpLocks/>
              </p:cNvGrpSpPr>
              <p:nvPr/>
            </p:nvGrpSpPr>
            <p:grpSpPr bwMode="auto">
              <a:xfrm>
                <a:off x="1421" y="3285"/>
                <a:ext cx="84" cy="84"/>
                <a:chOff x="1421" y="3285"/>
                <a:chExt cx="84" cy="84"/>
              </a:xfrm>
            </p:grpSpPr>
            <p:sp>
              <p:nvSpPr>
                <p:cNvPr id="421" name="Rectangle 611"/>
                <p:cNvSpPr>
                  <a:spLocks noChangeArrowheads="1"/>
                </p:cNvSpPr>
                <p:nvPr/>
              </p:nvSpPr>
              <p:spPr bwMode="auto">
                <a:xfrm>
                  <a:off x="1421" y="3285"/>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422" name="Rectangle 612"/>
                <p:cNvSpPr>
                  <a:spLocks noChangeArrowheads="1"/>
                </p:cNvSpPr>
                <p:nvPr/>
              </p:nvSpPr>
              <p:spPr bwMode="auto">
                <a:xfrm>
                  <a:off x="1421" y="3285"/>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09" name="Group 616"/>
              <p:cNvGrpSpPr>
                <a:grpSpLocks/>
              </p:cNvGrpSpPr>
              <p:nvPr/>
            </p:nvGrpSpPr>
            <p:grpSpPr bwMode="auto">
              <a:xfrm>
                <a:off x="1702" y="3262"/>
                <a:ext cx="84" cy="84"/>
                <a:chOff x="1702" y="3262"/>
                <a:chExt cx="84" cy="84"/>
              </a:xfrm>
            </p:grpSpPr>
            <p:sp>
              <p:nvSpPr>
                <p:cNvPr id="419" name="Rectangle 614"/>
                <p:cNvSpPr>
                  <a:spLocks noChangeArrowheads="1"/>
                </p:cNvSpPr>
                <p:nvPr/>
              </p:nvSpPr>
              <p:spPr bwMode="auto">
                <a:xfrm>
                  <a:off x="1702" y="326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420" name="Rectangle 615"/>
                <p:cNvSpPr>
                  <a:spLocks noChangeArrowheads="1"/>
                </p:cNvSpPr>
                <p:nvPr/>
              </p:nvSpPr>
              <p:spPr bwMode="auto">
                <a:xfrm>
                  <a:off x="1702" y="326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10" name="Group 619"/>
              <p:cNvGrpSpPr>
                <a:grpSpLocks/>
              </p:cNvGrpSpPr>
              <p:nvPr/>
            </p:nvGrpSpPr>
            <p:grpSpPr bwMode="auto">
              <a:xfrm>
                <a:off x="1996" y="3268"/>
                <a:ext cx="84" cy="84"/>
                <a:chOff x="1996" y="3268"/>
                <a:chExt cx="84" cy="84"/>
              </a:xfrm>
            </p:grpSpPr>
            <p:sp>
              <p:nvSpPr>
                <p:cNvPr id="417" name="Rectangle 617"/>
                <p:cNvSpPr>
                  <a:spLocks noChangeArrowheads="1"/>
                </p:cNvSpPr>
                <p:nvPr/>
              </p:nvSpPr>
              <p:spPr bwMode="auto">
                <a:xfrm>
                  <a:off x="1996" y="3268"/>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418" name="Rectangle 618"/>
                <p:cNvSpPr>
                  <a:spLocks noChangeArrowheads="1"/>
                </p:cNvSpPr>
                <p:nvPr/>
              </p:nvSpPr>
              <p:spPr bwMode="auto">
                <a:xfrm>
                  <a:off x="1996" y="326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11" name="Group 622"/>
              <p:cNvGrpSpPr>
                <a:grpSpLocks/>
              </p:cNvGrpSpPr>
              <p:nvPr/>
            </p:nvGrpSpPr>
            <p:grpSpPr bwMode="auto">
              <a:xfrm>
                <a:off x="2875" y="3238"/>
                <a:ext cx="84" cy="84"/>
                <a:chOff x="2875" y="3238"/>
                <a:chExt cx="84" cy="84"/>
              </a:xfrm>
            </p:grpSpPr>
            <p:sp>
              <p:nvSpPr>
                <p:cNvPr id="415" name="Rectangle 620"/>
                <p:cNvSpPr>
                  <a:spLocks noChangeArrowheads="1"/>
                </p:cNvSpPr>
                <p:nvPr/>
              </p:nvSpPr>
              <p:spPr bwMode="auto">
                <a:xfrm>
                  <a:off x="2875" y="3238"/>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416" name="Rectangle 621"/>
                <p:cNvSpPr>
                  <a:spLocks noChangeArrowheads="1"/>
                </p:cNvSpPr>
                <p:nvPr/>
              </p:nvSpPr>
              <p:spPr bwMode="auto">
                <a:xfrm>
                  <a:off x="2875" y="323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412" name="Group 625"/>
              <p:cNvGrpSpPr>
                <a:grpSpLocks/>
              </p:cNvGrpSpPr>
              <p:nvPr/>
            </p:nvGrpSpPr>
            <p:grpSpPr bwMode="auto">
              <a:xfrm>
                <a:off x="3736" y="3262"/>
                <a:ext cx="84" cy="84"/>
                <a:chOff x="3736" y="3262"/>
                <a:chExt cx="84" cy="84"/>
              </a:xfrm>
            </p:grpSpPr>
            <p:sp>
              <p:nvSpPr>
                <p:cNvPr id="413" name="Rectangle 623"/>
                <p:cNvSpPr>
                  <a:spLocks noChangeArrowheads="1"/>
                </p:cNvSpPr>
                <p:nvPr/>
              </p:nvSpPr>
              <p:spPr bwMode="auto">
                <a:xfrm>
                  <a:off x="3736" y="326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414" name="Rectangle 624"/>
                <p:cNvSpPr>
                  <a:spLocks noChangeArrowheads="1"/>
                </p:cNvSpPr>
                <p:nvPr/>
              </p:nvSpPr>
              <p:spPr bwMode="auto">
                <a:xfrm>
                  <a:off x="3736" y="326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sp>
          <p:nvSpPr>
            <p:cNvPr id="261" name="Line 627"/>
            <p:cNvSpPr>
              <a:spLocks noChangeShapeType="1"/>
            </p:cNvSpPr>
            <p:nvPr/>
          </p:nvSpPr>
          <p:spPr bwMode="auto">
            <a:xfrm>
              <a:off x="1177" y="3305"/>
              <a:ext cx="2601" cy="0"/>
            </a:xfrm>
            <a:prstGeom prst="line">
              <a:avLst/>
            </a:prstGeom>
            <a:noFill/>
            <a:ln w="28575">
              <a:solidFill>
                <a:srgbClr val="66FFFF"/>
              </a:solidFill>
              <a:round/>
              <a:headEnd/>
              <a:tailEnd/>
            </a:ln>
          </p:spPr>
          <p:txBody>
            <a:bodyPr/>
            <a:lstStyle/>
            <a:p>
              <a:endParaRPr lang="en-AU">
                <a:solidFill>
                  <a:prstClr val="black"/>
                </a:solidFill>
              </a:endParaRPr>
            </a:p>
          </p:txBody>
        </p:sp>
        <p:grpSp>
          <p:nvGrpSpPr>
            <p:cNvPr id="262" name="Group 630"/>
            <p:cNvGrpSpPr>
              <a:grpSpLocks/>
            </p:cNvGrpSpPr>
            <p:nvPr/>
          </p:nvGrpSpPr>
          <p:grpSpPr bwMode="auto">
            <a:xfrm>
              <a:off x="1131" y="3272"/>
              <a:ext cx="84" cy="84"/>
              <a:chOff x="1131" y="3272"/>
              <a:chExt cx="84" cy="84"/>
            </a:xfrm>
          </p:grpSpPr>
          <p:sp>
            <p:nvSpPr>
              <p:cNvPr id="405" name="Rectangle 628"/>
              <p:cNvSpPr>
                <a:spLocks noChangeArrowheads="1"/>
              </p:cNvSpPr>
              <p:nvPr/>
            </p:nvSpPr>
            <p:spPr bwMode="auto">
              <a:xfrm>
                <a:off x="1131" y="327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406" name="Rectangle 629"/>
              <p:cNvSpPr>
                <a:spLocks noChangeArrowheads="1"/>
              </p:cNvSpPr>
              <p:nvPr/>
            </p:nvSpPr>
            <p:spPr bwMode="auto">
              <a:xfrm>
                <a:off x="1131" y="327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63" name="Group 633"/>
            <p:cNvGrpSpPr>
              <a:grpSpLocks/>
            </p:cNvGrpSpPr>
            <p:nvPr/>
          </p:nvGrpSpPr>
          <p:grpSpPr bwMode="auto">
            <a:xfrm>
              <a:off x="1421" y="3285"/>
              <a:ext cx="84" cy="84"/>
              <a:chOff x="1421" y="3285"/>
              <a:chExt cx="84" cy="84"/>
            </a:xfrm>
          </p:grpSpPr>
          <p:sp>
            <p:nvSpPr>
              <p:cNvPr id="403" name="Rectangle 631"/>
              <p:cNvSpPr>
                <a:spLocks noChangeArrowheads="1"/>
              </p:cNvSpPr>
              <p:nvPr/>
            </p:nvSpPr>
            <p:spPr bwMode="auto">
              <a:xfrm>
                <a:off x="1421" y="3285"/>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404" name="Rectangle 632"/>
              <p:cNvSpPr>
                <a:spLocks noChangeArrowheads="1"/>
              </p:cNvSpPr>
              <p:nvPr/>
            </p:nvSpPr>
            <p:spPr bwMode="auto">
              <a:xfrm>
                <a:off x="1421" y="3285"/>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64" name="Group 636"/>
            <p:cNvGrpSpPr>
              <a:grpSpLocks/>
            </p:cNvGrpSpPr>
            <p:nvPr/>
          </p:nvGrpSpPr>
          <p:grpSpPr bwMode="auto">
            <a:xfrm>
              <a:off x="1702" y="3262"/>
              <a:ext cx="84" cy="84"/>
              <a:chOff x="1702" y="3262"/>
              <a:chExt cx="84" cy="84"/>
            </a:xfrm>
          </p:grpSpPr>
          <p:sp>
            <p:nvSpPr>
              <p:cNvPr id="401" name="Rectangle 634"/>
              <p:cNvSpPr>
                <a:spLocks noChangeArrowheads="1"/>
              </p:cNvSpPr>
              <p:nvPr/>
            </p:nvSpPr>
            <p:spPr bwMode="auto">
              <a:xfrm>
                <a:off x="1702" y="326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402" name="Rectangle 635"/>
              <p:cNvSpPr>
                <a:spLocks noChangeArrowheads="1"/>
              </p:cNvSpPr>
              <p:nvPr/>
            </p:nvSpPr>
            <p:spPr bwMode="auto">
              <a:xfrm>
                <a:off x="1702" y="326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65" name="Group 639"/>
            <p:cNvGrpSpPr>
              <a:grpSpLocks/>
            </p:cNvGrpSpPr>
            <p:nvPr/>
          </p:nvGrpSpPr>
          <p:grpSpPr bwMode="auto">
            <a:xfrm>
              <a:off x="1996" y="3268"/>
              <a:ext cx="84" cy="84"/>
              <a:chOff x="1996" y="3268"/>
              <a:chExt cx="84" cy="84"/>
            </a:xfrm>
          </p:grpSpPr>
          <p:sp>
            <p:nvSpPr>
              <p:cNvPr id="399" name="Rectangle 637"/>
              <p:cNvSpPr>
                <a:spLocks noChangeArrowheads="1"/>
              </p:cNvSpPr>
              <p:nvPr/>
            </p:nvSpPr>
            <p:spPr bwMode="auto">
              <a:xfrm>
                <a:off x="1996" y="3268"/>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400" name="Rectangle 638"/>
              <p:cNvSpPr>
                <a:spLocks noChangeArrowheads="1"/>
              </p:cNvSpPr>
              <p:nvPr/>
            </p:nvSpPr>
            <p:spPr bwMode="auto">
              <a:xfrm>
                <a:off x="1996" y="326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66" name="Group 642"/>
            <p:cNvGrpSpPr>
              <a:grpSpLocks/>
            </p:cNvGrpSpPr>
            <p:nvPr/>
          </p:nvGrpSpPr>
          <p:grpSpPr bwMode="auto">
            <a:xfrm>
              <a:off x="2875" y="3238"/>
              <a:ext cx="84" cy="84"/>
              <a:chOff x="2875" y="3238"/>
              <a:chExt cx="84" cy="84"/>
            </a:xfrm>
          </p:grpSpPr>
          <p:sp>
            <p:nvSpPr>
              <p:cNvPr id="397" name="Rectangle 640"/>
              <p:cNvSpPr>
                <a:spLocks noChangeArrowheads="1"/>
              </p:cNvSpPr>
              <p:nvPr/>
            </p:nvSpPr>
            <p:spPr bwMode="auto">
              <a:xfrm>
                <a:off x="2875" y="3238"/>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398" name="Rectangle 641"/>
              <p:cNvSpPr>
                <a:spLocks noChangeArrowheads="1"/>
              </p:cNvSpPr>
              <p:nvPr/>
            </p:nvSpPr>
            <p:spPr bwMode="auto">
              <a:xfrm>
                <a:off x="2875" y="323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67" name="Group 645"/>
            <p:cNvGrpSpPr>
              <a:grpSpLocks/>
            </p:cNvGrpSpPr>
            <p:nvPr/>
          </p:nvGrpSpPr>
          <p:grpSpPr bwMode="auto">
            <a:xfrm>
              <a:off x="3736" y="3262"/>
              <a:ext cx="84" cy="84"/>
              <a:chOff x="3736" y="3262"/>
              <a:chExt cx="84" cy="84"/>
            </a:xfrm>
          </p:grpSpPr>
          <p:sp>
            <p:nvSpPr>
              <p:cNvPr id="395" name="Rectangle 643"/>
              <p:cNvSpPr>
                <a:spLocks noChangeArrowheads="1"/>
              </p:cNvSpPr>
              <p:nvPr/>
            </p:nvSpPr>
            <p:spPr bwMode="auto">
              <a:xfrm>
                <a:off x="3736" y="326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396" name="Rectangle 644"/>
              <p:cNvSpPr>
                <a:spLocks noChangeArrowheads="1"/>
              </p:cNvSpPr>
              <p:nvPr/>
            </p:nvSpPr>
            <p:spPr bwMode="auto">
              <a:xfrm>
                <a:off x="3736" y="326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68" name="Group 648"/>
            <p:cNvGrpSpPr>
              <a:grpSpLocks/>
            </p:cNvGrpSpPr>
            <p:nvPr/>
          </p:nvGrpSpPr>
          <p:grpSpPr bwMode="auto">
            <a:xfrm>
              <a:off x="1131" y="3272"/>
              <a:ext cx="84" cy="84"/>
              <a:chOff x="1131" y="3272"/>
              <a:chExt cx="84" cy="84"/>
            </a:xfrm>
          </p:grpSpPr>
          <p:sp>
            <p:nvSpPr>
              <p:cNvPr id="393" name="Rectangle 646"/>
              <p:cNvSpPr>
                <a:spLocks noChangeArrowheads="1"/>
              </p:cNvSpPr>
              <p:nvPr/>
            </p:nvSpPr>
            <p:spPr bwMode="auto">
              <a:xfrm>
                <a:off x="1131" y="327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394" name="Rectangle 647"/>
              <p:cNvSpPr>
                <a:spLocks noChangeArrowheads="1"/>
              </p:cNvSpPr>
              <p:nvPr/>
            </p:nvSpPr>
            <p:spPr bwMode="auto">
              <a:xfrm>
                <a:off x="1131" y="327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69" name="Group 651"/>
            <p:cNvGrpSpPr>
              <a:grpSpLocks/>
            </p:cNvGrpSpPr>
            <p:nvPr/>
          </p:nvGrpSpPr>
          <p:grpSpPr bwMode="auto">
            <a:xfrm>
              <a:off x="1421" y="3285"/>
              <a:ext cx="84" cy="84"/>
              <a:chOff x="1421" y="3285"/>
              <a:chExt cx="84" cy="84"/>
            </a:xfrm>
          </p:grpSpPr>
          <p:sp>
            <p:nvSpPr>
              <p:cNvPr id="391" name="Rectangle 649"/>
              <p:cNvSpPr>
                <a:spLocks noChangeArrowheads="1"/>
              </p:cNvSpPr>
              <p:nvPr/>
            </p:nvSpPr>
            <p:spPr bwMode="auto">
              <a:xfrm>
                <a:off x="1421" y="3285"/>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392" name="Rectangle 650"/>
              <p:cNvSpPr>
                <a:spLocks noChangeArrowheads="1"/>
              </p:cNvSpPr>
              <p:nvPr/>
            </p:nvSpPr>
            <p:spPr bwMode="auto">
              <a:xfrm>
                <a:off x="1421" y="3285"/>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70" name="Group 654"/>
            <p:cNvGrpSpPr>
              <a:grpSpLocks/>
            </p:cNvGrpSpPr>
            <p:nvPr/>
          </p:nvGrpSpPr>
          <p:grpSpPr bwMode="auto">
            <a:xfrm>
              <a:off x="1702" y="3262"/>
              <a:ext cx="84" cy="84"/>
              <a:chOff x="1702" y="3262"/>
              <a:chExt cx="84" cy="84"/>
            </a:xfrm>
          </p:grpSpPr>
          <p:sp>
            <p:nvSpPr>
              <p:cNvPr id="389" name="Rectangle 652"/>
              <p:cNvSpPr>
                <a:spLocks noChangeArrowheads="1"/>
              </p:cNvSpPr>
              <p:nvPr/>
            </p:nvSpPr>
            <p:spPr bwMode="auto">
              <a:xfrm>
                <a:off x="1702" y="326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390" name="Rectangle 653"/>
              <p:cNvSpPr>
                <a:spLocks noChangeArrowheads="1"/>
              </p:cNvSpPr>
              <p:nvPr/>
            </p:nvSpPr>
            <p:spPr bwMode="auto">
              <a:xfrm>
                <a:off x="1702" y="326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71" name="Group 657"/>
            <p:cNvGrpSpPr>
              <a:grpSpLocks/>
            </p:cNvGrpSpPr>
            <p:nvPr/>
          </p:nvGrpSpPr>
          <p:grpSpPr bwMode="auto">
            <a:xfrm>
              <a:off x="1996" y="3268"/>
              <a:ext cx="84" cy="84"/>
              <a:chOff x="1996" y="3268"/>
              <a:chExt cx="84" cy="84"/>
            </a:xfrm>
          </p:grpSpPr>
          <p:sp>
            <p:nvSpPr>
              <p:cNvPr id="387" name="Rectangle 655"/>
              <p:cNvSpPr>
                <a:spLocks noChangeArrowheads="1"/>
              </p:cNvSpPr>
              <p:nvPr/>
            </p:nvSpPr>
            <p:spPr bwMode="auto">
              <a:xfrm>
                <a:off x="1996" y="3268"/>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388" name="Rectangle 656"/>
              <p:cNvSpPr>
                <a:spLocks noChangeArrowheads="1"/>
              </p:cNvSpPr>
              <p:nvPr/>
            </p:nvSpPr>
            <p:spPr bwMode="auto">
              <a:xfrm>
                <a:off x="1996" y="326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72" name="Group 660"/>
            <p:cNvGrpSpPr>
              <a:grpSpLocks/>
            </p:cNvGrpSpPr>
            <p:nvPr/>
          </p:nvGrpSpPr>
          <p:grpSpPr bwMode="auto">
            <a:xfrm>
              <a:off x="2875" y="3238"/>
              <a:ext cx="84" cy="84"/>
              <a:chOff x="2875" y="3238"/>
              <a:chExt cx="84" cy="84"/>
            </a:xfrm>
          </p:grpSpPr>
          <p:sp>
            <p:nvSpPr>
              <p:cNvPr id="385" name="Rectangle 658"/>
              <p:cNvSpPr>
                <a:spLocks noChangeArrowheads="1"/>
              </p:cNvSpPr>
              <p:nvPr/>
            </p:nvSpPr>
            <p:spPr bwMode="auto">
              <a:xfrm>
                <a:off x="2875" y="3238"/>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386" name="Rectangle 659"/>
              <p:cNvSpPr>
                <a:spLocks noChangeArrowheads="1"/>
              </p:cNvSpPr>
              <p:nvPr/>
            </p:nvSpPr>
            <p:spPr bwMode="auto">
              <a:xfrm>
                <a:off x="2875" y="323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73" name="Group 663"/>
            <p:cNvGrpSpPr>
              <a:grpSpLocks/>
            </p:cNvGrpSpPr>
            <p:nvPr/>
          </p:nvGrpSpPr>
          <p:grpSpPr bwMode="auto">
            <a:xfrm>
              <a:off x="3736" y="3262"/>
              <a:ext cx="84" cy="84"/>
              <a:chOff x="3736" y="3262"/>
              <a:chExt cx="84" cy="84"/>
            </a:xfrm>
          </p:grpSpPr>
          <p:sp>
            <p:nvSpPr>
              <p:cNvPr id="383" name="Rectangle 661"/>
              <p:cNvSpPr>
                <a:spLocks noChangeArrowheads="1"/>
              </p:cNvSpPr>
              <p:nvPr/>
            </p:nvSpPr>
            <p:spPr bwMode="auto">
              <a:xfrm>
                <a:off x="3736" y="3262"/>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384" name="Rectangle 662"/>
              <p:cNvSpPr>
                <a:spLocks noChangeArrowheads="1"/>
              </p:cNvSpPr>
              <p:nvPr/>
            </p:nvSpPr>
            <p:spPr bwMode="auto">
              <a:xfrm>
                <a:off x="3736" y="3262"/>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274" name="Freeform 664"/>
            <p:cNvSpPr>
              <a:spLocks/>
            </p:cNvSpPr>
            <p:nvPr/>
          </p:nvSpPr>
          <p:spPr bwMode="auto">
            <a:xfrm>
              <a:off x="1177" y="3046"/>
              <a:ext cx="2601" cy="472"/>
            </a:xfrm>
            <a:custGeom>
              <a:avLst/>
              <a:gdLst/>
              <a:ahLst/>
              <a:cxnLst>
                <a:cxn ang="0">
                  <a:pos x="0" y="0"/>
                </a:cxn>
                <a:cxn ang="0">
                  <a:pos x="114" y="160"/>
                </a:cxn>
                <a:cxn ang="0">
                  <a:pos x="177" y="223"/>
                </a:cxn>
                <a:cxn ang="0">
                  <a:pos x="267" y="244"/>
                </a:cxn>
                <a:cxn ang="0">
                  <a:pos x="441" y="286"/>
                </a:cxn>
                <a:cxn ang="0">
                  <a:pos x="519" y="262"/>
                </a:cxn>
                <a:cxn ang="0">
                  <a:pos x="612" y="253"/>
                </a:cxn>
                <a:cxn ang="0">
                  <a:pos x="678" y="274"/>
                </a:cxn>
                <a:cxn ang="0">
                  <a:pos x="789" y="286"/>
                </a:cxn>
                <a:cxn ang="0">
                  <a:pos x="948" y="280"/>
                </a:cxn>
                <a:cxn ang="0">
                  <a:pos x="1074" y="304"/>
                </a:cxn>
                <a:cxn ang="0">
                  <a:pos x="1188" y="334"/>
                </a:cxn>
                <a:cxn ang="0">
                  <a:pos x="1323" y="352"/>
                </a:cxn>
                <a:cxn ang="0">
                  <a:pos x="1557" y="328"/>
                </a:cxn>
                <a:cxn ang="0">
                  <a:pos x="1671" y="334"/>
                </a:cxn>
                <a:cxn ang="0">
                  <a:pos x="1755" y="352"/>
                </a:cxn>
                <a:cxn ang="0">
                  <a:pos x="1851" y="346"/>
                </a:cxn>
                <a:cxn ang="0">
                  <a:pos x="1989" y="343"/>
                </a:cxn>
                <a:cxn ang="0">
                  <a:pos x="2031" y="343"/>
                </a:cxn>
                <a:cxn ang="0">
                  <a:pos x="2148" y="376"/>
                </a:cxn>
                <a:cxn ang="0">
                  <a:pos x="2301" y="400"/>
                </a:cxn>
                <a:cxn ang="0">
                  <a:pos x="2433" y="412"/>
                </a:cxn>
                <a:cxn ang="0">
                  <a:pos x="2529" y="454"/>
                </a:cxn>
                <a:cxn ang="0">
                  <a:pos x="2601" y="472"/>
                </a:cxn>
              </a:cxnLst>
              <a:rect l="0" t="0" r="r" b="b"/>
              <a:pathLst>
                <a:path w="2601" h="472">
                  <a:moveTo>
                    <a:pt x="0" y="0"/>
                  </a:moveTo>
                  <a:lnTo>
                    <a:pt x="114" y="160"/>
                  </a:lnTo>
                  <a:lnTo>
                    <a:pt x="177" y="223"/>
                  </a:lnTo>
                  <a:lnTo>
                    <a:pt x="267" y="244"/>
                  </a:lnTo>
                  <a:lnTo>
                    <a:pt x="441" y="286"/>
                  </a:lnTo>
                  <a:lnTo>
                    <a:pt x="519" y="262"/>
                  </a:lnTo>
                  <a:lnTo>
                    <a:pt x="612" y="253"/>
                  </a:lnTo>
                  <a:lnTo>
                    <a:pt x="678" y="274"/>
                  </a:lnTo>
                  <a:lnTo>
                    <a:pt x="789" y="286"/>
                  </a:lnTo>
                  <a:lnTo>
                    <a:pt x="948" y="280"/>
                  </a:lnTo>
                  <a:lnTo>
                    <a:pt x="1074" y="304"/>
                  </a:lnTo>
                  <a:lnTo>
                    <a:pt x="1188" y="334"/>
                  </a:lnTo>
                  <a:lnTo>
                    <a:pt x="1323" y="352"/>
                  </a:lnTo>
                  <a:lnTo>
                    <a:pt x="1557" y="328"/>
                  </a:lnTo>
                  <a:lnTo>
                    <a:pt x="1671" y="334"/>
                  </a:lnTo>
                  <a:lnTo>
                    <a:pt x="1755" y="352"/>
                  </a:lnTo>
                  <a:lnTo>
                    <a:pt x="1851" y="346"/>
                  </a:lnTo>
                  <a:lnTo>
                    <a:pt x="1989" y="343"/>
                  </a:lnTo>
                  <a:lnTo>
                    <a:pt x="2031" y="343"/>
                  </a:lnTo>
                  <a:lnTo>
                    <a:pt x="2148" y="376"/>
                  </a:lnTo>
                  <a:lnTo>
                    <a:pt x="2301" y="400"/>
                  </a:lnTo>
                  <a:lnTo>
                    <a:pt x="2433" y="412"/>
                  </a:lnTo>
                  <a:lnTo>
                    <a:pt x="2529" y="454"/>
                  </a:lnTo>
                  <a:lnTo>
                    <a:pt x="2601" y="472"/>
                  </a:lnTo>
                </a:path>
              </a:pathLst>
            </a:custGeom>
            <a:noFill/>
            <a:ln w="28575" cap="flat">
              <a:solidFill>
                <a:srgbClr val="FF66FF"/>
              </a:solidFill>
              <a:prstDash val="solid"/>
              <a:round/>
              <a:headEnd/>
              <a:tailEnd/>
            </a:ln>
          </p:spPr>
          <p:txBody>
            <a:bodyPr/>
            <a:lstStyle/>
            <a:p>
              <a:endParaRPr lang="en-AU">
                <a:solidFill>
                  <a:prstClr val="black"/>
                </a:solidFill>
              </a:endParaRPr>
            </a:p>
          </p:txBody>
        </p:sp>
        <p:grpSp>
          <p:nvGrpSpPr>
            <p:cNvPr id="275" name="Group 683"/>
            <p:cNvGrpSpPr>
              <a:grpSpLocks/>
            </p:cNvGrpSpPr>
            <p:nvPr/>
          </p:nvGrpSpPr>
          <p:grpSpPr bwMode="auto">
            <a:xfrm>
              <a:off x="1137" y="3009"/>
              <a:ext cx="2684" cy="539"/>
              <a:chOff x="1137" y="3009"/>
              <a:chExt cx="2684" cy="539"/>
            </a:xfrm>
          </p:grpSpPr>
          <p:grpSp>
            <p:nvGrpSpPr>
              <p:cNvPr id="365" name="Group 667"/>
              <p:cNvGrpSpPr>
                <a:grpSpLocks/>
              </p:cNvGrpSpPr>
              <p:nvPr/>
            </p:nvGrpSpPr>
            <p:grpSpPr bwMode="auto">
              <a:xfrm>
                <a:off x="1137" y="3009"/>
                <a:ext cx="84" cy="84"/>
                <a:chOff x="1137" y="3009"/>
                <a:chExt cx="84" cy="84"/>
              </a:xfrm>
            </p:grpSpPr>
            <p:sp>
              <p:nvSpPr>
                <p:cNvPr id="381" name="Rectangle 665"/>
                <p:cNvSpPr>
                  <a:spLocks noChangeArrowheads="1"/>
                </p:cNvSpPr>
                <p:nvPr/>
              </p:nvSpPr>
              <p:spPr bwMode="auto">
                <a:xfrm>
                  <a:off x="1137" y="3009"/>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82" name="Rectangle 666"/>
                <p:cNvSpPr>
                  <a:spLocks noChangeArrowheads="1"/>
                </p:cNvSpPr>
                <p:nvPr/>
              </p:nvSpPr>
              <p:spPr bwMode="auto">
                <a:xfrm>
                  <a:off x="1137" y="3009"/>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366" name="Group 670"/>
              <p:cNvGrpSpPr>
                <a:grpSpLocks/>
              </p:cNvGrpSpPr>
              <p:nvPr/>
            </p:nvGrpSpPr>
            <p:grpSpPr bwMode="auto">
              <a:xfrm>
                <a:off x="1419" y="3180"/>
                <a:ext cx="84" cy="84"/>
                <a:chOff x="1419" y="3180"/>
                <a:chExt cx="84" cy="84"/>
              </a:xfrm>
            </p:grpSpPr>
            <p:sp>
              <p:nvSpPr>
                <p:cNvPr id="379" name="Rectangle 668"/>
                <p:cNvSpPr>
                  <a:spLocks noChangeArrowheads="1"/>
                </p:cNvSpPr>
                <p:nvPr/>
              </p:nvSpPr>
              <p:spPr bwMode="auto">
                <a:xfrm>
                  <a:off x="1419" y="3180"/>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80" name="Rectangle 669"/>
                <p:cNvSpPr>
                  <a:spLocks noChangeArrowheads="1"/>
                </p:cNvSpPr>
                <p:nvPr/>
              </p:nvSpPr>
              <p:spPr bwMode="auto">
                <a:xfrm>
                  <a:off x="1419" y="318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367" name="Group 673"/>
              <p:cNvGrpSpPr>
                <a:grpSpLocks/>
              </p:cNvGrpSpPr>
              <p:nvPr/>
            </p:nvGrpSpPr>
            <p:grpSpPr bwMode="auto">
              <a:xfrm>
                <a:off x="1701" y="3137"/>
                <a:ext cx="84" cy="84"/>
                <a:chOff x="1701" y="3137"/>
                <a:chExt cx="84" cy="84"/>
              </a:xfrm>
            </p:grpSpPr>
            <p:sp>
              <p:nvSpPr>
                <p:cNvPr id="377" name="Rectangle 671"/>
                <p:cNvSpPr>
                  <a:spLocks noChangeArrowheads="1"/>
                </p:cNvSpPr>
                <p:nvPr/>
              </p:nvSpPr>
              <p:spPr bwMode="auto">
                <a:xfrm>
                  <a:off x="1701" y="3137"/>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78" name="Rectangle 672"/>
                <p:cNvSpPr>
                  <a:spLocks noChangeArrowheads="1"/>
                </p:cNvSpPr>
                <p:nvPr/>
              </p:nvSpPr>
              <p:spPr bwMode="auto">
                <a:xfrm>
                  <a:off x="1701" y="313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368" name="Group 676"/>
              <p:cNvGrpSpPr>
                <a:grpSpLocks/>
              </p:cNvGrpSpPr>
              <p:nvPr/>
            </p:nvGrpSpPr>
            <p:grpSpPr bwMode="auto">
              <a:xfrm>
                <a:off x="2002" y="3317"/>
                <a:ext cx="84" cy="84"/>
                <a:chOff x="2002" y="3317"/>
                <a:chExt cx="84" cy="84"/>
              </a:xfrm>
            </p:grpSpPr>
            <p:sp>
              <p:nvSpPr>
                <p:cNvPr id="375" name="Rectangle 674"/>
                <p:cNvSpPr>
                  <a:spLocks noChangeArrowheads="1"/>
                </p:cNvSpPr>
                <p:nvPr/>
              </p:nvSpPr>
              <p:spPr bwMode="auto">
                <a:xfrm>
                  <a:off x="2002" y="3317"/>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76" name="Rectangle 675"/>
                <p:cNvSpPr>
                  <a:spLocks noChangeArrowheads="1"/>
                </p:cNvSpPr>
                <p:nvPr/>
              </p:nvSpPr>
              <p:spPr bwMode="auto">
                <a:xfrm>
                  <a:off x="2002" y="331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369" name="Group 679"/>
              <p:cNvGrpSpPr>
                <a:grpSpLocks/>
              </p:cNvGrpSpPr>
              <p:nvPr/>
            </p:nvGrpSpPr>
            <p:grpSpPr bwMode="auto">
              <a:xfrm>
                <a:off x="2879" y="3358"/>
                <a:ext cx="84" cy="84"/>
                <a:chOff x="2879" y="3358"/>
                <a:chExt cx="84" cy="84"/>
              </a:xfrm>
            </p:grpSpPr>
            <p:sp>
              <p:nvSpPr>
                <p:cNvPr id="373" name="Rectangle 677"/>
                <p:cNvSpPr>
                  <a:spLocks noChangeArrowheads="1"/>
                </p:cNvSpPr>
                <p:nvPr/>
              </p:nvSpPr>
              <p:spPr bwMode="auto">
                <a:xfrm>
                  <a:off x="2879" y="3358"/>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74" name="Rectangle 678"/>
                <p:cNvSpPr>
                  <a:spLocks noChangeArrowheads="1"/>
                </p:cNvSpPr>
                <p:nvPr/>
              </p:nvSpPr>
              <p:spPr bwMode="auto">
                <a:xfrm>
                  <a:off x="2879" y="335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370" name="Group 682"/>
              <p:cNvGrpSpPr>
                <a:grpSpLocks/>
              </p:cNvGrpSpPr>
              <p:nvPr/>
            </p:nvGrpSpPr>
            <p:grpSpPr bwMode="auto">
              <a:xfrm>
                <a:off x="3737" y="3464"/>
                <a:ext cx="84" cy="84"/>
                <a:chOff x="3737" y="3464"/>
                <a:chExt cx="84" cy="84"/>
              </a:xfrm>
            </p:grpSpPr>
            <p:sp>
              <p:nvSpPr>
                <p:cNvPr id="371" name="Rectangle 680"/>
                <p:cNvSpPr>
                  <a:spLocks noChangeArrowheads="1"/>
                </p:cNvSpPr>
                <p:nvPr/>
              </p:nvSpPr>
              <p:spPr bwMode="auto">
                <a:xfrm>
                  <a:off x="3737" y="3464"/>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72" name="Rectangle 681"/>
                <p:cNvSpPr>
                  <a:spLocks noChangeArrowheads="1"/>
                </p:cNvSpPr>
                <p:nvPr/>
              </p:nvSpPr>
              <p:spPr bwMode="auto">
                <a:xfrm>
                  <a:off x="3737" y="346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sp>
          <p:nvSpPr>
            <p:cNvPr id="276" name="Freeform 684"/>
            <p:cNvSpPr>
              <a:spLocks/>
            </p:cNvSpPr>
            <p:nvPr/>
          </p:nvSpPr>
          <p:spPr bwMode="auto">
            <a:xfrm>
              <a:off x="1177" y="3046"/>
              <a:ext cx="2601" cy="472"/>
            </a:xfrm>
            <a:custGeom>
              <a:avLst/>
              <a:gdLst/>
              <a:ahLst/>
              <a:cxnLst>
                <a:cxn ang="0">
                  <a:pos x="0" y="0"/>
                </a:cxn>
                <a:cxn ang="0">
                  <a:pos x="114" y="160"/>
                </a:cxn>
                <a:cxn ang="0">
                  <a:pos x="177" y="223"/>
                </a:cxn>
                <a:cxn ang="0">
                  <a:pos x="267" y="244"/>
                </a:cxn>
                <a:cxn ang="0">
                  <a:pos x="441" y="286"/>
                </a:cxn>
                <a:cxn ang="0">
                  <a:pos x="519" y="262"/>
                </a:cxn>
                <a:cxn ang="0">
                  <a:pos x="612" y="253"/>
                </a:cxn>
                <a:cxn ang="0">
                  <a:pos x="678" y="274"/>
                </a:cxn>
                <a:cxn ang="0">
                  <a:pos x="789" y="286"/>
                </a:cxn>
                <a:cxn ang="0">
                  <a:pos x="948" y="280"/>
                </a:cxn>
                <a:cxn ang="0">
                  <a:pos x="1074" y="304"/>
                </a:cxn>
                <a:cxn ang="0">
                  <a:pos x="1188" y="334"/>
                </a:cxn>
                <a:cxn ang="0">
                  <a:pos x="1323" y="352"/>
                </a:cxn>
                <a:cxn ang="0">
                  <a:pos x="1557" y="328"/>
                </a:cxn>
                <a:cxn ang="0">
                  <a:pos x="1671" y="334"/>
                </a:cxn>
                <a:cxn ang="0">
                  <a:pos x="1755" y="352"/>
                </a:cxn>
                <a:cxn ang="0">
                  <a:pos x="1851" y="346"/>
                </a:cxn>
                <a:cxn ang="0">
                  <a:pos x="1989" y="343"/>
                </a:cxn>
                <a:cxn ang="0">
                  <a:pos x="2031" y="343"/>
                </a:cxn>
                <a:cxn ang="0">
                  <a:pos x="2148" y="376"/>
                </a:cxn>
                <a:cxn ang="0">
                  <a:pos x="2301" y="400"/>
                </a:cxn>
                <a:cxn ang="0">
                  <a:pos x="2433" y="412"/>
                </a:cxn>
                <a:cxn ang="0">
                  <a:pos x="2529" y="454"/>
                </a:cxn>
                <a:cxn ang="0">
                  <a:pos x="2601" y="472"/>
                </a:cxn>
              </a:cxnLst>
              <a:rect l="0" t="0" r="r" b="b"/>
              <a:pathLst>
                <a:path w="2601" h="472">
                  <a:moveTo>
                    <a:pt x="0" y="0"/>
                  </a:moveTo>
                  <a:lnTo>
                    <a:pt x="114" y="160"/>
                  </a:lnTo>
                  <a:lnTo>
                    <a:pt x="177" y="223"/>
                  </a:lnTo>
                  <a:lnTo>
                    <a:pt x="267" y="244"/>
                  </a:lnTo>
                  <a:lnTo>
                    <a:pt x="441" y="286"/>
                  </a:lnTo>
                  <a:lnTo>
                    <a:pt x="519" y="262"/>
                  </a:lnTo>
                  <a:lnTo>
                    <a:pt x="612" y="253"/>
                  </a:lnTo>
                  <a:lnTo>
                    <a:pt x="678" y="274"/>
                  </a:lnTo>
                  <a:lnTo>
                    <a:pt x="789" y="286"/>
                  </a:lnTo>
                  <a:lnTo>
                    <a:pt x="948" y="280"/>
                  </a:lnTo>
                  <a:lnTo>
                    <a:pt x="1074" y="304"/>
                  </a:lnTo>
                  <a:lnTo>
                    <a:pt x="1188" y="334"/>
                  </a:lnTo>
                  <a:lnTo>
                    <a:pt x="1323" y="352"/>
                  </a:lnTo>
                  <a:lnTo>
                    <a:pt x="1557" y="328"/>
                  </a:lnTo>
                  <a:lnTo>
                    <a:pt x="1671" y="334"/>
                  </a:lnTo>
                  <a:lnTo>
                    <a:pt x="1755" y="352"/>
                  </a:lnTo>
                  <a:lnTo>
                    <a:pt x="1851" y="346"/>
                  </a:lnTo>
                  <a:lnTo>
                    <a:pt x="1989" y="343"/>
                  </a:lnTo>
                  <a:lnTo>
                    <a:pt x="2031" y="343"/>
                  </a:lnTo>
                  <a:lnTo>
                    <a:pt x="2148" y="376"/>
                  </a:lnTo>
                  <a:lnTo>
                    <a:pt x="2301" y="400"/>
                  </a:lnTo>
                  <a:lnTo>
                    <a:pt x="2433" y="412"/>
                  </a:lnTo>
                  <a:lnTo>
                    <a:pt x="2529" y="454"/>
                  </a:lnTo>
                  <a:lnTo>
                    <a:pt x="2601" y="472"/>
                  </a:lnTo>
                </a:path>
              </a:pathLst>
            </a:custGeom>
            <a:noFill/>
            <a:ln w="28575" cap="flat">
              <a:solidFill>
                <a:srgbClr val="FF66FF"/>
              </a:solidFill>
              <a:prstDash val="solid"/>
              <a:round/>
              <a:headEnd/>
              <a:tailEnd/>
            </a:ln>
          </p:spPr>
          <p:txBody>
            <a:bodyPr/>
            <a:lstStyle/>
            <a:p>
              <a:endParaRPr lang="en-AU">
                <a:solidFill>
                  <a:prstClr val="black"/>
                </a:solidFill>
              </a:endParaRPr>
            </a:p>
          </p:txBody>
        </p:sp>
        <p:grpSp>
          <p:nvGrpSpPr>
            <p:cNvPr id="277" name="Group 687"/>
            <p:cNvGrpSpPr>
              <a:grpSpLocks/>
            </p:cNvGrpSpPr>
            <p:nvPr/>
          </p:nvGrpSpPr>
          <p:grpSpPr bwMode="auto">
            <a:xfrm>
              <a:off x="1137" y="3009"/>
              <a:ext cx="84" cy="84"/>
              <a:chOff x="1137" y="3009"/>
              <a:chExt cx="84" cy="84"/>
            </a:xfrm>
          </p:grpSpPr>
          <p:sp>
            <p:nvSpPr>
              <p:cNvPr id="363" name="Rectangle 685"/>
              <p:cNvSpPr>
                <a:spLocks noChangeArrowheads="1"/>
              </p:cNvSpPr>
              <p:nvPr/>
            </p:nvSpPr>
            <p:spPr bwMode="auto">
              <a:xfrm>
                <a:off x="1137" y="3009"/>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64" name="Rectangle 686"/>
              <p:cNvSpPr>
                <a:spLocks noChangeArrowheads="1"/>
              </p:cNvSpPr>
              <p:nvPr/>
            </p:nvSpPr>
            <p:spPr bwMode="auto">
              <a:xfrm>
                <a:off x="1137" y="3009"/>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78" name="Group 690"/>
            <p:cNvGrpSpPr>
              <a:grpSpLocks/>
            </p:cNvGrpSpPr>
            <p:nvPr/>
          </p:nvGrpSpPr>
          <p:grpSpPr bwMode="auto">
            <a:xfrm>
              <a:off x="1419" y="3180"/>
              <a:ext cx="84" cy="84"/>
              <a:chOff x="1419" y="3180"/>
              <a:chExt cx="84" cy="84"/>
            </a:xfrm>
          </p:grpSpPr>
          <p:sp>
            <p:nvSpPr>
              <p:cNvPr id="361" name="Rectangle 688"/>
              <p:cNvSpPr>
                <a:spLocks noChangeArrowheads="1"/>
              </p:cNvSpPr>
              <p:nvPr/>
            </p:nvSpPr>
            <p:spPr bwMode="auto">
              <a:xfrm>
                <a:off x="1419" y="3180"/>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62" name="Rectangle 689"/>
              <p:cNvSpPr>
                <a:spLocks noChangeArrowheads="1"/>
              </p:cNvSpPr>
              <p:nvPr/>
            </p:nvSpPr>
            <p:spPr bwMode="auto">
              <a:xfrm>
                <a:off x="1419" y="318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79" name="Group 693"/>
            <p:cNvGrpSpPr>
              <a:grpSpLocks/>
            </p:cNvGrpSpPr>
            <p:nvPr/>
          </p:nvGrpSpPr>
          <p:grpSpPr bwMode="auto">
            <a:xfrm>
              <a:off x="1701" y="3137"/>
              <a:ext cx="84" cy="84"/>
              <a:chOff x="1701" y="3137"/>
              <a:chExt cx="84" cy="84"/>
            </a:xfrm>
          </p:grpSpPr>
          <p:sp>
            <p:nvSpPr>
              <p:cNvPr id="359" name="Rectangle 691"/>
              <p:cNvSpPr>
                <a:spLocks noChangeArrowheads="1"/>
              </p:cNvSpPr>
              <p:nvPr/>
            </p:nvSpPr>
            <p:spPr bwMode="auto">
              <a:xfrm>
                <a:off x="1701" y="3137"/>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60" name="Rectangle 692"/>
              <p:cNvSpPr>
                <a:spLocks noChangeArrowheads="1"/>
              </p:cNvSpPr>
              <p:nvPr/>
            </p:nvSpPr>
            <p:spPr bwMode="auto">
              <a:xfrm>
                <a:off x="1701" y="313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80" name="Group 696"/>
            <p:cNvGrpSpPr>
              <a:grpSpLocks/>
            </p:cNvGrpSpPr>
            <p:nvPr/>
          </p:nvGrpSpPr>
          <p:grpSpPr bwMode="auto">
            <a:xfrm>
              <a:off x="2002" y="3317"/>
              <a:ext cx="84" cy="84"/>
              <a:chOff x="2002" y="3317"/>
              <a:chExt cx="84" cy="84"/>
            </a:xfrm>
          </p:grpSpPr>
          <p:sp>
            <p:nvSpPr>
              <p:cNvPr id="357" name="Rectangle 694"/>
              <p:cNvSpPr>
                <a:spLocks noChangeArrowheads="1"/>
              </p:cNvSpPr>
              <p:nvPr/>
            </p:nvSpPr>
            <p:spPr bwMode="auto">
              <a:xfrm>
                <a:off x="2002" y="3317"/>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58" name="Rectangle 695"/>
              <p:cNvSpPr>
                <a:spLocks noChangeArrowheads="1"/>
              </p:cNvSpPr>
              <p:nvPr/>
            </p:nvSpPr>
            <p:spPr bwMode="auto">
              <a:xfrm>
                <a:off x="2002" y="331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81" name="Group 699"/>
            <p:cNvGrpSpPr>
              <a:grpSpLocks/>
            </p:cNvGrpSpPr>
            <p:nvPr/>
          </p:nvGrpSpPr>
          <p:grpSpPr bwMode="auto">
            <a:xfrm>
              <a:off x="2879" y="3358"/>
              <a:ext cx="84" cy="84"/>
              <a:chOff x="2879" y="3358"/>
              <a:chExt cx="84" cy="84"/>
            </a:xfrm>
          </p:grpSpPr>
          <p:sp>
            <p:nvSpPr>
              <p:cNvPr id="355" name="Rectangle 697"/>
              <p:cNvSpPr>
                <a:spLocks noChangeArrowheads="1"/>
              </p:cNvSpPr>
              <p:nvPr/>
            </p:nvSpPr>
            <p:spPr bwMode="auto">
              <a:xfrm>
                <a:off x="2879" y="3358"/>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56" name="Rectangle 698"/>
              <p:cNvSpPr>
                <a:spLocks noChangeArrowheads="1"/>
              </p:cNvSpPr>
              <p:nvPr/>
            </p:nvSpPr>
            <p:spPr bwMode="auto">
              <a:xfrm>
                <a:off x="2879" y="335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82" name="Group 702"/>
            <p:cNvGrpSpPr>
              <a:grpSpLocks/>
            </p:cNvGrpSpPr>
            <p:nvPr/>
          </p:nvGrpSpPr>
          <p:grpSpPr bwMode="auto">
            <a:xfrm>
              <a:off x="3737" y="3464"/>
              <a:ext cx="84" cy="84"/>
              <a:chOff x="3737" y="3464"/>
              <a:chExt cx="84" cy="84"/>
            </a:xfrm>
          </p:grpSpPr>
          <p:sp>
            <p:nvSpPr>
              <p:cNvPr id="353" name="Rectangle 700"/>
              <p:cNvSpPr>
                <a:spLocks noChangeArrowheads="1"/>
              </p:cNvSpPr>
              <p:nvPr/>
            </p:nvSpPr>
            <p:spPr bwMode="auto">
              <a:xfrm>
                <a:off x="3737" y="3464"/>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54" name="Rectangle 701"/>
              <p:cNvSpPr>
                <a:spLocks noChangeArrowheads="1"/>
              </p:cNvSpPr>
              <p:nvPr/>
            </p:nvSpPr>
            <p:spPr bwMode="auto">
              <a:xfrm>
                <a:off x="3737" y="346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83" name="Group 705"/>
            <p:cNvGrpSpPr>
              <a:grpSpLocks/>
            </p:cNvGrpSpPr>
            <p:nvPr/>
          </p:nvGrpSpPr>
          <p:grpSpPr bwMode="auto">
            <a:xfrm>
              <a:off x="1137" y="3009"/>
              <a:ext cx="84" cy="84"/>
              <a:chOff x="1137" y="3009"/>
              <a:chExt cx="84" cy="84"/>
            </a:xfrm>
          </p:grpSpPr>
          <p:sp>
            <p:nvSpPr>
              <p:cNvPr id="351" name="Rectangle 703"/>
              <p:cNvSpPr>
                <a:spLocks noChangeArrowheads="1"/>
              </p:cNvSpPr>
              <p:nvPr/>
            </p:nvSpPr>
            <p:spPr bwMode="auto">
              <a:xfrm>
                <a:off x="1137" y="3009"/>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52" name="Rectangle 704"/>
              <p:cNvSpPr>
                <a:spLocks noChangeArrowheads="1"/>
              </p:cNvSpPr>
              <p:nvPr/>
            </p:nvSpPr>
            <p:spPr bwMode="auto">
              <a:xfrm>
                <a:off x="1137" y="3009"/>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84" name="Group 708"/>
            <p:cNvGrpSpPr>
              <a:grpSpLocks/>
            </p:cNvGrpSpPr>
            <p:nvPr/>
          </p:nvGrpSpPr>
          <p:grpSpPr bwMode="auto">
            <a:xfrm>
              <a:off x="1419" y="3180"/>
              <a:ext cx="84" cy="84"/>
              <a:chOff x="1419" y="3180"/>
              <a:chExt cx="84" cy="84"/>
            </a:xfrm>
          </p:grpSpPr>
          <p:sp>
            <p:nvSpPr>
              <p:cNvPr id="349" name="Rectangle 706"/>
              <p:cNvSpPr>
                <a:spLocks noChangeArrowheads="1"/>
              </p:cNvSpPr>
              <p:nvPr/>
            </p:nvSpPr>
            <p:spPr bwMode="auto">
              <a:xfrm>
                <a:off x="1419" y="3180"/>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50" name="Rectangle 707"/>
              <p:cNvSpPr>
                <a:spLocks noChangeArrowheads="1"/>
              </p:cNvSpPr>
              <p:nvPr/>
            </p:nvSpPr>
            <p:spPr bwMode="auto">
              <a:xfrm>
                <a:off x="1419" y="3180"/>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85" name="Group 711"/>
            <p:cNvGrpSpPr>
              <a:grpSpLocks/>
            </p:cNvGrpSpPr>
            <p:nvPr/>
          </p:nvGrpSpPr>
          <p:grpSpPr bwMode="auto">
            <a:xfrm>
              <a:off x="1701" y="3137"/>
              <a:ext cx="84" cy="84"/>
              <a:chOff x="1701" y="3137"/>
              <a:chExt cx="84" cy="84"/>
            </a:xfrm>
          </p:grpSpPr>
          <p:sp>
            <p:nvSpPr>
              <p:cNvPr id="347" name="Rectangle 709"/>
              <p:cNvSpPr>
                <a:spLocks noChangeArrowheads="1"/>
              </p:cNvSpPr>
              <p:nvPr/>
            </p:nvSpPr>
            <p:spPr bwMode="auto">
              <a:xfrm>
                <a:off x="1701" y="3137"/>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48" name="Rectangle 710"/>
              <p:cNvSpPr>
                <a:spLocks noChangeArrowheads="1"/>
              </p:cNvSpPr>
              <p:nvPr/>
            </p:nvSpPr>
            <p:spPr bwMode="auto">
              <a:xfrm>
                <a:off x="1701" y="313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86" name="Group 714"/>
            <p:cNvGrpSpPr>
              <a:grpSpLocks/>
            </p:cNvGrpSpPr>
            <p:nvPr/>
          </p:nvGrpSpPr>
          <p:grpSpPr bwMode="auto">
            <a:xfrm>
              <a:off x="2002" y="3317"/>
              <a:ext cx="84" cy="84"/>
              <a:chOff x="2002" y="3317"/>
              <a:chExt cx="84" cy="84"/>
            </a:xfrm>
          </p:grpSpPr>
          <p:sp>
            <p:nvSpPr>
              <p:cNvPr id="345" name="Rectangle 712"/>
              <p:cNvSpPr>
                <a:spLocks noChangeArrowheads="1"/>
              </p:cNvSpPr>
              <p:nvPr/>
            </p:nvSpPr>
            <p:spPr bwMode="auto">
              <a:xfrm>
                <a:off x="2002" y="3317"/>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46" name="Rectangle 713"/>
              <p:cNvSpPr>
                <a:spLocks noChangeArrowheads="1"/>
              </p:cNvSpPr>
              <p:nvPr/>
            </p:nvSpPr>
            <p:spPr bwMode="auto">
              <a:xfrm>
                <a:off x="2002" y="3317"/>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87" name="Group 717"/>
            <p:cNvGrpSpPr>
              <a:grpSpLocks/>
            </p:cNvGrpSpPr>
            <p:nvPr/>
          </p:nvGrpSpPr>
          <p:grpSpPr bwMode="auto">
            <a:xfrm>
              <a:off x="2879" y="3358"/>
              <a:ext cx="84" cy="84"/>
              <a:chOff x="2879" y="3358"/>
              <a:chExt cx="84" cy="84"/>
            </a:xfrm>
          </p:grpSpPr>
          <p:sp>
            <p:nvSpPr>
              <p:cNvPr id="343" name="Rectangle 715"/>
              <p:cNvSpPr>
                <a:spLocks noChangeArrowheads="1"/>
              </p:cNvSpPr>
              <p:nvPr/>
            </p:nvSpPr>
            <p:spPr bwMode="auto">
              <a:xfrm>
                <a:off x="2879" y="3358"/>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44" name="Rectangle 716"/>
              <p:cNvSpPr>
                <a:spLocks noChangeArrowheads="1"/>
              </p:cNvSpPr>
              <p:nvPr/>
            </p:nvSpPr>
            <p:spPr bwMode="auto">
              <a:xfrm>
                <a:off x="2879" y="335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88" name="Group 720"/>
            <p:cNvGrpSpPr>
              <a:grpSpLocks/>
            </p:cNvGrpSpPr>
            <p:nvPr/>
          </p:nvGrpSpPr>
          <p:grpSpPr bwMode="auto">
            <a:xfrm>
              <a:off x="3737" y="3464"/>
              <a:ext cx="84" cy="84"/>
              <a:chOff x="3737" y="3464"/>
              <a:chExt cx="84" cy="84"/>
            </a:xfrm>
          </p:grpSpPr>
          <p:sp>
            <p:nvSpPr>
              <p:cNvPr id="341" name="Rectangle 718"/>
              <p:cNvSpPr>
                <a:spLocks noChangeArrowheads="1"/>
              </p:cNvSpPr>
              <p:nvPr/>
            </p:nvSpPr>
            <p:spPr bwMode="auto">
              <a:xfrm>
                <a:off x="3737" y="3464"/>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42" name="Rectangle 719"/>
              <p:cNvSpPr>
                <a:spLocks noChangeArrowheads="1"/>
              </p:cNvSpPr>
              <p:nvPr/>
            </p:nvSpPr>
            <p:spPr bwMode="auto">
              <a:xfrm>
                <a:off x="3737" y="3464"/>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289" name="Line 721"/>
            <p:cNvSpPr>
              <a:spLocks noChangeShapeType="1"/>
            </p:cNvSpPr>
            <p:nvPr/>
          </p:nvSpPr>
          <p:spPr bwMode="auto">
            <a:xfrm>
              <a:off x="1147" y="3674"/>
              <a:ext cx="33" cy="1"/>
            </a:xfrm>
            <a:prstGeom prst="line">
              <a:avLst/>
            </a:prstGeom>
            <a:noFill/>
            <a:ln w="19050">
              <a:solidFill>
                <a:srgbClr val="000000"/>
              </a:solidFill>
              <a:round/>
              <a:headEnd/>
              <a:tailEnd/>
            </a:ln>
          </p:spPr>
          <p:txBody>
            <a:bodyPr/>
            <a:lstStyle/>
            <a:p>
              <a:endParaRPr lang="en-AU">
                <a:solidFill>
                  <a:prstClr val="black"/>
                </a:solidFill>
              </a:endParaRPr>
            </a:p>
          </p:txBody>
        </p:sp>
        <p:grpSp>
          <p:nvGrpSpPr>
            <p:cNvPr id="290" name="Group 725"/>
            <p:cNvGrpSpPr>
              <a:grpSpLocks/>
            </p:cNvGrpSpPr>
            <p:nvPr/>
          </p:nvGrpSpPr>
          <p:grpSpPr bwMode="auto">
            <a:xfrm>
              <a:off x="4404" y="1648"/>
              <a:ext cx="427" cy="144"/>
              <a:chOff x="4404" y="1648"/>
              <a:chExt cx="427" cy="144"/>
            </a:xfrm>
          </p:grpSpPr>
          <p:sp>
            <p:nvSpPr>
              <p:cNvPr id="338" name="Rectangle 722"/>
              <p:cNvSpPr>
                <a:spLocks noChangeArrowheads="1"/>
              </p:cNvSpPr>
              <p:nvPr/>
            </p:nvSpPr>
            <p:spPr bwMode="auto">
              <a:xfrm>
                <a:off x="4578" y="1648"/>
                <a:ext cx="253" cy="144"/>
              </a:xfrm>
              <a:prstGeom prst="rect">
                <a:avLst/>
              </a:prstGeom>
              <a:noFill/>
              <a:ln w="9525">
                <a:noFill/>
                <a:miter lim="800000"/>
                <a:headEnd/>
                <a:tailEnd/>
              </a:ln>
            </p:spPr>
            <p:txBody>
              <a:bodyPr wrap="none" lIns="0" tIns="0" rIns="0" bIns="0">
                <a:spAutoFit/>
              </a:bodyPr>
              <a:lstStyle/>
              <a:p>
                <a:r>
                  <a:rPr lang="en-AU" sz="1500">
                    <a:solidFill>
                      <a:srgbClr val="000000"/>
                    </a:solidFill>
                  </a:rPr>
                  <a:t>TOC</a:t>
                </a:r>
                <a:endParaRPr lang="en-AU">
                  <a:solidFill>
                    <a:prstClr val="black"/>
                  </a:solidFill>
                </a:endParaRPr>
              </a:p>
            </p:txBody>
          </p:sp>
          <p:sp>
            <p:nvSpPr>
              <p:cNvPr id="339" name="Rectangle 723"/>
              <p:cNvSpPr>
                <a:spLocks noChangeArrowheads="1"/>
              </p:cNvSpPr>
              <p:nvPr/>
            </p:nvSpPr>
            <p:spPr bwMode="auto">
              <a:xfrm>
                <a:off x="4404" y="1658"/>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340" name="Rectangle 724"/>
              <p:cNvSpPr>
                <a:spLocks noChangeArrowheads="1"/>
              </p:cNvSpPr>
              <p:nvPr/>
            </p:nvSpPr>
            <p:spPr bwMode="auto">
              <a:xfrm>
                <a:off x="4404" y="165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91" name="Group 729"/>
            <p:cNvGrpSpPr>
              <a:grpSpLocks/>
            </p:cNvGrpSpPr>
            <p:nvPr/>
          </p:nvGrpSpPr>
          <p:grpSpPr bwMode="auto">
            <a:xfrm>
              <a:off x="4404" y="2038"/>
              <a:ext cx="448" cy="144"/>
              <a:chOff x="4404" y="2038"/>
              <a:chExt cx="448" cy="144"/>
            </a:xfrm>
          </p:grpSpPr>
          <p:sp>
            <p:nvSpPr>
              <p:cNvPr id="335" name="Rectangle 726"/>
              <p:cNvSpPr>
                <a:spLocks noChangeArrowheads="1"/>
              </p:cNvSpPr>
              <p:nvPr/>
            </p:nvSpPr>
            <p:spPr bwMode="auto">
              <a:xfrm>
                <a:off x="4578" y="2038"/>
                <a:ext cx="274" cy="144"/>
              </a:xfrm>
              <a:prstGeom prst="rect">
                <a:avLst/>
              </a:prstGeom>
              <a:noFill/>
              <a:ln w="9525">
                <a:noFill/>
                <a:miter lim="800000"/>
                <a:headEnd/>
                <a:tailEnd/>
              </a:ln>
            </p:spPr>
            <p:txBody>
              <a:bodyPr wrap="none" lIns="0" tIns="0" rIns="0" bIns="0">
                <a:spAutoFit/>
              </a:bodyPr>
              <a:lstStyle/>
              <a:p>
                <a:r>
                  <a:rPr lang="en-AU" sz="1500">
                    <a:solidFill>
                      <a:srgbClr val="000000"/>
                    </a:solidFill>
                  </a:rPr>
                  <a:t>HUM</a:t>
                </a:r>
                <a:endParaRPr lang="en-AU">
                  <a:solidFill>
                    <a:prstClr val="black"/>
                  </a:solidFill>
                </a:endParaRPr>
              </a:p>
            </p:txBody>
          </p:sp>
          <p:sp>
            <p:nvSpPr>
              <p:cNvPr id="336" name="Rectangle 727"/>
              <p:cNvSpPr>
                <a:spLocks noChangeArrowheads="1"/>
              </p:cNvSpPr>
              <p:nvPr/>
            </p:nvSpPr>
            <p:spPr bwMode="auto">
              <a:xfrm>
                <a:off x="4404" y="2046"/>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337" name="Rectangle 728"/>
              <p:cNvSpPr>
                <a:spLocks noChangeArrowheads="1"/>
              </p:cNvSpPr>
              <p:nvPr/>
            </p:nvSpPr>
            <p:spPr bwMode="auto">
              <a:xfrm>
                <a:off x="4404" y="204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92" name="Group 733"/>
            <p:cNvGrpSpPr>
              <a:grpSpLocks/>
            </p:cNvGrpSpPr>
            <p:nvPr/>
          </p:nvGrpSpPr>
          <p:grpSpPr bwMode="auto">
            <a:xfrm>
              <a:off x="4404" y="2232"/>
              <a:ext cx="515" cy="144"/>
              <a:chOff x="4404" y="2232"/>
              <a:chExt cx="515" cy="144"/>
            </a:xfrm>
          </p:grpSpPr>
          <p:sp>
            <p:nvSpPr>
              <p:cNvPr id="332" name="Rectangle 730"/>
              <p:cNvSpPr>
                <a:spLocks noChangeArrowheads="1"/>
              </p:cNvSpPr>
              <p:nvPr/>
            </p:nvSpPr>
            <p:spPr bwMode="auto">
              <a:xfrm>
                <a:off x="4578" y="2232"/>
                <a:ext cx="341" cy="144"/>
              </a:xfrm>
              <a:prstGeom prst="rect">
                <a:avLst/>
              </a:prstGeom>
              <a:noFill/>
              <a:ln w="9525">
                <a:noFill/>
                <a:miter lim="800000"/>
                <a:headEnd/>
                <a:tailEnd/>
              </a:ln>
            </p:spPr>
            <p:txBody>
              <a:bodyPr wrap="none" lIns="0" tIns="0" rIns="0" bIns="0">
                <a:spAutoFit/>
              </a:bodyPr>
              <a:lstStyle/>
              <a:p>
                <a:r>
                  <a:rPr lang="en-AU" sz="1500">
                    <a:solidFill>
                      <a:srgbClr val="000000"/>
                    </a:solidFill>
                  </a:rPr>
                  <a:t>CHAR</a:t>
                </a:r>
                <a:endParaRPr lang="en-AU">
                  <a:solidFill>
                    <a:prstClr val="black"/>
                  </a:solidFill>
                </a:endParaRPr>
              </a:p>
            </p:txBody>
          </p:sp>
          <p:sp>
            <p:nvSpPr>
              <p:cNvPr id="333" name="Rectangle 731"/>
              <p:cNvSpPr>
                <a:spLocks noChangeArrowheads="1"/>
              </p:cNvSpPr>
              <p:nvPr/>
            </p:nvSpPr>
            <p:spPr bwMode="auto">
              <a:xfrm>
                <a:off x="4404" y="2241"/>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334" name="Rectangle 732"/>
              <p:cNvSpPr>
                <a:spLocks noChangeArrowheads="1"/>
              </p:cNvSpPr>
              <p:nvPr/>
            </p:nvSpPr>
            <p:spPr bwMode="auto">
              <a:xfrm>
                <a:off x="4404" y="2241"/>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grpSp>
          <p:nvGrpSpPr>
            <p:cNvPr id="293" name="Group 737"/>
            <p:cNvGrpSpPr>
              <a:grpSpLocks/>
            </p:cNvGrpSpPr>
            <p:nvPr/>
          </p:nvGrpSpPr>
          <p:grpSpPr bwMode="auto">
            <a:xfrm>
              <a:off x="4404" y="1842"/>
              <a:ext cx="434" cy="144"/>
              <a:chOff x="4404" y="1842"/>
              <a:chExt cx="434" cy="144"/>
            </a:xfrm>
          </p:grpSpPr>
          <p:sp>
            <p:nvSpPr>
              <p:cNvPr id="329" name="Rectangle 734"/>
              <p:cNvSpPr>
                <a:spLocks noChangeArrowheads="1"/>
              </p:cNvSpPr>
              <p:nvPr/>
            </p:nvSpPr>
            <p:spPr bwMode="auto">
              <a:xfrm>
                <a:off x="4578" y="1842"/>
                <a:ext cx="260" cy="144"/>
              </a:xfrm>
              <a:prstGeom prst="rect">
                <a:avLst/>
              </a:prstGeom>
              <a:noFill/>
              <a:ln w="9525">
                <a:noFill/>
                <a:miter lim="800000"/>
                <a:headEnd/>
                <a:tailEnd/>
              </a:ln>
            </p:spPr>
            <p:txBody>
              <a:bodyPr wrap="none" lIns="0" tIns="0" rIns="0" bIns="0">
                <a:spAutoFit/>
              </a:bodyPr>
              <a:lstStyle/>
              <a:p>
                <a:r>
                  <a:rPr lang="en-AU" sz="1500">
                    <a:solidFill>
                      <a:srgbClr val="000000"/>
                    </a:solidFill>
                  </a:rPr>
                  <a:t>POC</a:t>
                </a:r>
                <a:endParaRPr lang="en-AU">
                  <a:solidFill>
                    <a:prstClr val="black"/>
                  </a:solidFill>
                </a:endParaRPr>
              </a:p>
            </p:txBody>
          </p:sp>
          <p:sp>
            <p:nvSpPr>
              <p:cNvPr id="330" name="Rectangle 735"/>
              <p:cNvSpPr>
                <a:spLocks noChangeArrowheads="1"/>
              </p:cNvSpPr>
              <p:nvPr/>
            </p:nvSpPr>
            <p:spPr bwMode="auto">
              <a:xfrm>
                <a:off x="4404" y="1856"/>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31" name="Rectangle 736"/>
              <p:cNvSpPr>
                <a:spLocks noChangeArrowheads="1"/>
              </p:cNvSpPr>
              <p:nvPr/>
            </p:nvSpPr>
            <p:spPr bwMode="auto">
              <a:xfrm>
                <a:off x="4404" y="185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294" name="Rectangle 738"/>
            <p:cNvSpPr>
              <a:spLocks noChangeArrowheads="1"/>
            </p:cNvSpPr>
            <p:nvPr/>
          </p:nvSpPr>
          <p:spPr bwMode="auto">
            <a:xfrm>
              <a:off x="4578" y="1648"/>
              <a:ext cx="253" cy="144"/>
            </a:xfrm>
            <a:prstGeom prst="rect">
              <a:avLst/>
            </a:prstGeom>
            <a:noFill/>
            <a:ln w="9525">
              <a:noFill/>
              <a:miter lim="800000"/>
              <a:headEnd/>
              <a:tailEnd/>
            </a:ln>
          </p:spPr>
          <p:txBody>
            <a:bodyPr wrap="none" lIns="0" tIns="0" rIns="0" bIns="0">
              <a:spAutoFit/>
            </a:bodyPr>
            <a:lstStyle/>
            <a:p>
              <a:r>
                <a:rPr lang="en-AU" sz="1500">
                  <a:solidFill>
                    <a:srgbClr val="000000"/>
                  </a:solidFill>
                </a:rPr>
                <a:t>TOC</a:t>
              </a:r>
              <a:endParaRPr lang="en-AU">
                <a:solidFill>
                  <a:prstClr val="black"/>
                </a:solidFill>
              </a:endParaRPr>
            </a:p>
          </p:txBody>
        </p:sp>
        <p:grpSp>
          <p:nvGrpSpPr>
            <p:cNvPr id="295" name="Group 741"/>
            <p:cNvGrpSpPr>
              <a:grpSpLocks/>
            </p:cNvGrpSpPr>
            <p:nvPr/>
          </p:nvGrpSpPr>
          <p:grpSpPr bwMode="auto">
            <a:xfrm>
              <a:off x="4404" y="1658"/>
              <a:ext cx="84" cy="84"/>
              <a:chOff x="4404" y="1658"/>
              <a:chExt cx="84" cy="84"/>
            </a:xfrm>
          </p:grpSpPr>
          <p:sp>
            <p:nvSpPr>
              <p:cNvPr id="327" name="Rectangle 739"/>
              <p:cNvSpPr>
                <a:spLocks noChangeArrowheads="1"/>
              </p:cNvSpPr>
              <p:nvPr/>
            </p:nvSpPr>
            <p:spPr bwMode="auto">
              <a:xfrm>
                <a:off x="4404" y="1658"/>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328" name="Rectangle 740"/>
              <p:cNvSpPr>
                <a:spLocks noChangeArrowheads="1"/>
              </p:cNvSpPr>
              <p:nvPr/>
            </p:nvSpPr>
            <p:spPr bwMode="auto">
              <a:xfrm>
                <a:off x="4404" y="165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296" name="Rectangle 742"/>
            <p:cNvSpPr>
              <a:spLocks noChangeArrowheads="1"/>
            </p:cNvSpPr>
            <p:nvPr/>
          </p:nvSpPr>
          <p:spPr bwMode="auto">
            <a:xfrm>
              <a:off x="4578" y="1648"/>
              <a:ext cx="253" cy="144"/>
            </a:xfrm>
            <a:prstGeom prst="rect">
              <a:avLst/>
            </a:prstGeom>
            <a:noFill/>
            <a:ln w="9525">
              <a:noFill/>
              <a:miter lim="800000"/>
              <a:headEnd/>
              <a:tailEnd/>
            </a:ln>
          </p:spPr>
          <p:txBody>
            <a:bodyPr wrap="none" lIns="0" tIns="0" rIns="0" bIns="0">
              <a:spAutoFit/>
            </a:bodyPr>
            <a:lstStyle/>
            <a:p>
              <a:r>
                <a:rPr lang="en-AU" sz="1500">
                  <a:solidFill>
                    <a:srgbClr val="000000"/>
                  </a:solidFill>
                </a:rPr>
                <a:t>TOC</a:t>
              </a:r>
              <a:endParaRPr lang="en-AU">
                <a:solidFill>
                  <a:prstClr val="black"/>
                </a:solidFill>
              </a:endParaRPr>
            </a:p>
          </p:txBody>
        </p:sp>
        <p:grpSp>
          <p:nvGrpSpPr>
            <p:cNvPr id="297" name="Group 745"/>
            <p:cNvGrpSpPr>
              <a:grpSpLocks/>
            </p:cNvGrpSpPr>
            <p:nvPr/>
          </p:nvGrpSpPr>
          <p:grpSpPr bwMode="auto">
            <a:xfrm>
              <a:off x="4404" y="1658"/>
              <a:ext cx="84" cy="84"/>
              <a:chOff x="4404" y="1658"/>
              <a:chExt cx="84" cy="84"/>
            </a:xfrm>
          </p:grpSpPr>
          <p:sp>
            <p:nvSpPr>
              <p:cNvPr id="325" name="Rectangle 743"/>
              <p:cNvSpPr>
                <a:spLocks noChangeArrowheads="1"/>
              </p:cNvSpPr>
              <p:nvPr/>
            </p:nvSpPr>
            <p:spPr bwMode="auto">
              <a:xfrm>
                <a:off x="4404" y="1658"/>
                <a:ext cx="84" cy="84"/>
              </a:xfrm>
              <a:prstGeom prst="rect">
                <a:avLst/>
              </a:prstGeom>
              <a:solidFill>
                <a:srgbClr val="0000FF"/>
              </a:solidFill>
              <a:ln w="9525">
                <a:noFill/>
                <a:miter lim="800000"/>
                <a:headEnd/>
                <a:tailEnd/>
              </a:ln>
            </p:spPr>
            <p:txBody>
              <a:bodyPr/>
              <a:lstStyle/>
              <a:p>
                <a:endParaRPr lang="en-AU">
                  <a:solidFill>
                    <a:prstClr val="black"/>
                  </a:solidFill>
                </a:endParaRPr>
              </a:p>
            </p:txBody>
          </p:sp>
          <p:sp>
            <p:nvSpPr>
              <p:cNvPr id="326" name="Rectangle 744"/>
              <p:cNvSpPr>
                <a:spLocks noChangeArrowheads="1"/>
              </p:cNvSpPr>
              <p:nvPr/>
            </p:nvSpPr>
            <p:spPr bwMode="auto">
              <a:xfrm>
                <a:off x="4404" y="1658"/>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298" name="Rectangle 746"/>
            <p:cNvSpPr>
              <a:spLocks noChangeArrowheads="1"/>
            </p:cNvSpPr>
            <p:nvPr/>
          </p:nvSpPr>
          <p:spPr bwMode="auto">
            <a:xfrm>
              <a:off x="4578" y="2038"/>
              <a:ext cx="274" cy="144"/>
            </a:xfrm>
            <a:prstGeom prst="rect">
              <a:avLst/>
            </a:prstGeom>
            <a:noFill/>
            <a:ln w="9525">
              <a:noFill/>
              <a:miter lim="800000"/>
              <a:headEnd/>
              <a:tailEnd/>
            </a:ln>
          </p:spPr>
          <p:txBody>
            <a:bodyPr wrap="none" lIns="0" tIns="0" rIns="0" bIns="0">
              <a:spAutoFit/>
            </a:bodyPr>
            <a:lstStyle/>
            <a:p>
              <a:r>
                <a:rPr lang="en-AU" sz="1500">
                  <a:solidFill>
                    <a:srgbClr val="000000"/>
                  </a:solidFill>
                </a:rPr>
                <a:t>HUM</a:t>
              </a:r>
              <a:endParaRPr lang="en-AU">
                <a:solidFill>
                  <a:prstClr val="black"/>
                </a:solidFill>
              </a:endParaRPr>
            </a:p>
          </p:txBody>
        </p:sp>
        <p:grpSp>
          <p:nvGrpSpPr>
            <p:cNvPr id="299" name="Group 749"/>
            <p:cNvGrpSpPr>
              <a:grpSpLocks/>
            </p:cNvGrpSpPr>
            <p:nvPr/>
          </p:nvGrpSpPr>
          <p:grpSpPr bwMode="auto">
            <a:xfrm>
              <a:off x="4404" y="2046"/>
              <a:ext cx="84" cy="84"/>
              <a:chOff x="4404" y="2046"/>
              <a:chExt cx="84" cy="84"/>
            </a:xfrm>
          </p:grpSpPr>
          <p:sp>
            <p:nvSpPr>
              <p:cNvPr id="323" name="Rectangle 747"/>
              <p:cNvSpPr>
                <a:spLocks noChangeArrowheads="1"/>
              </p:cNvSpPr>
              <p:nvPr/>
            </p:nvSpPr>
            <p:spPr bwMode="auto">
              <a:xfrm>
                <a:off x="4404" y="2046"/>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324" name="Rectangle 748"/>
              <p:cNvSpPr>
                <a:spLocks noChangeArrowheads="1"/>
              </p:cNvSpPr>
              <p:nvPr/>
            </p:nvSpPr>
            <p:spPr bwMode="auto">
              <a:xfrm>
                <a:off x="4404" y="204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300" name="Rectangle 750"/>
            <p:cNvSpPr>
              <a:spLocks noChangeArrowheads="1"/>
            </p:cNvSpPr>
            <p:nvPr/>
          </p:nvSpPr>
          <p:spPr bwMode="auto">
            <a:xfrm>
              <a:off x="4578" y="2038"/>
              <a:ext cx="274" cy="144"/>
            </a:xfrm>
            <a:prstGeom prst="rect">
              <a:avLst/>
            </a:prstGeom>
            <a:noFill/>
            <a:ln w="9525">
              <a:noFill/>
              <a:miter lim="800000"/>
              <a:headEnd/>
              <a:tailEnd/>
            </a:ln>
          </p:spPr>
          <p:txBody>
            <a:bodyPr wrap="none" lIns="0" tIns="0" rIns="0" bIns="0">
              <a:spAutoFit/>
            </a:bodyPr>
            <a:lstStyle/>
            <a:p>
              <a:r>
                <a:rPr lang="en-AU" sz="1500">
                  <a:solidFill>
                    <a:srgbClr val="000000"/>
                  </a:solidFill>
                </a:rPr>
                <a:t>HUM</a:t>
              </a:r>
              <a:endParaRPr lang="en-AU">
                <a:solidFill>
                  <a:prstClr val="black"/>
                </a:solidFill>
              </a:endParaRPr>
            </a:p>
          </p:txBody>
        </p:sp>
        <p:grpSp>
          <p:nvGrpSpPr>
            <p:cNvPr id="301" name="Group 753"/>
            <p:cNvGrpSpPr>
              <a:grpSpLocks/>
            </p:cNvGrpSpPr>
            <p:nvPr/>
          </p:nvGrpSpPr>
          <p:grpSpPr bwMode="auto">
            <a:xfrm>
              <a:off x="4404" y="2046"/>
              <a:ext cx="84" cy="84"/>
              <a:chOff x="4404" y="2046"/>
              <a:chExt cx="84" cy="84"/>
            </a:xfrm>
          </p:grpSpPr>
          <p:sp>
            <p:nvSpPr>
              <p:cNvPr id="321" name="Rectangle 751"/>
              <p:cNvSpPr>
                <a:spLocks noChangeArrowheads="1"/>
              </p:cNvSpPr>
              <p:nvPr/>
            </p:nvSpPr>
            <p:spPr bwMode="auto">
              <a:xfrm>
                <a:off x="4404" y="2046"/>
                <a:ext cx="84" cy="84"/>
              </a:xfrm>
              <a:prstGeom prst="rect">
                <a:avLst/>
              </a:prstGeom>
              <a:solidFill>
                <a:srgbClr val="00CC99"/>
              </a:solidFill>
              <a:ln w="9525">
                <a:noFill/>
                <a:miter lim="800000"/>
                <a:headEnd/>
                <a:tailEnd/>
              </a:ln>
            </p:spPr>
            <p:txBody>
              <a:bodyPr/>
              <a:lstStyle/>
              <a:p>
                <a:endParaRPr lang="en-AU">
                  <a:solidFill>
                    <a:prstClr val="black"/>
                  </a:solidFill>
                </a:endParaRPr>
              </a:p>
            </p:txBody>
          </p:sp>
          <p:sp>
            <p:nvSpPr>
              <p:cNvPr id="322" name="Rectangle 752"/>
              <p:cNvSpPr>
                <a:spLocks noChangeArrowheads="1"/>
              </p:cNvSpPr>
              <p:nvPr/>
            </p:nvSpPr>
            <p:spPr bwMode="auto">
              <a:xfrm>
                <a:off x="4404" y="204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302" name="Rectangle 754"/>
            <p:cNvSpPr>
              <a:spLocks noChangeArrowheads="1"/>
            </p:cNvSpPr>
            <p:nvPr/>
          </p:nvSpPr>
          <p:spPr bwMode="auto">
            <a:xfrm>
              <a:off x="4578" y="2232"/>
              <a:ext cx="341" cy="144"/>
            </a:xfrm>
            <a:prstGeom prst="rect">
              <a:avLst/>
            </a:prstGeom>
            <a:noFill/>
            <a:ln w="9525">
              <a:noFill/>
              <a:miter lim="800000"/>
              <a:headEnd/>
              <a:tailEnd/>
            </a:ln>
          </p:spPr>
          <p:txBody>
            <a:bodyPr wrap="none" lIns="0" tIns="0" rIns="0" bIns="0">
              <a:spAutoFit/>
            </a:bodyPr>
            <a:lstStyle/>
            <a:p>
              <a:r>
                <a:rPr lang="en-AU" sz="1500">
                  <a:solidFill>
                    <a:srgbClr val="000000"/>
                  </a:solidFill>
                </a:rPr>
                <a:t>CHAR</a:t>
              </a:r>
              <a:endParaRPr lang="en-AU">
                <a:solidFill>
                  <a:prstClr val="black"/>
                </a:solidFill>
              </a:endParaRPr>
            </a:p>
          </p:txBody>
        </p:sp>
        <p:grpSp>
          <p:nvGrpSpPr>
            <p:cNvPr id="303" name="Group 757"/>
            <p:cNvGrpSpPr>
              <a:grpSpLocks/>
            </p:cNvGrpSpPr>
            <p:nvPr/>
          </p:nvGrpSpPr>
          <p:grpSpPr bwMode="auto">
            <a:xfrm>
              <a:off x="4404" y="2241"/>
              <a:ext cx="84" cy="84"/>
              <a:chOff x="4404" y="2241"/>
              <a:chExt cx="84" cy="84"/>
            </a:xfrm>
          </p:grpSpPr>
          <p:sp>
            <p:nvSpPr>
              <p:cNvPr id="319" name="Rectangle 755"/>
              <p:cNvSpPr>
                <a:spLocks noChangeArrowheads="1"/>
              </p:cNvSpPr>
              <p:nvPr/>
            </p:nvSpPr>
            <p:spPr bwMode="auto">
              <a:xfrm>
                <a:off x="4404" y="2241"/>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320" name="Rectangle 756"/>
              <p:cNvSpPr>
                <a:spLocks noChangeArrowheads="1"/>
              </p:cNvSpPr>
              <p:nvPr/>
            </p:nvSpPr>
            <p:spPr bwMode="auto">
              <a:xfrm>
                <a:off x="4404" y="2241"/>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304" name="Rectangle 758"/>
            <p:cNvSpPr>
              <a:spLocks noChangeArrowheads="1"/>
            </p:cNvSpPr>
            <p:nvPr/>
          </p:nvSpPr>
          <p:spPr bwMode="auto">
            <a:xfrm>
              <a:off x="4578" y="2232"/>
              <a:ext cx="341" cy="144"/>
            </a:xfrm>
            <a:prstGeom prst="rect">
              <a:avLst/>
            </a:prstGeom>
            <a:noFill/>
            <a:ln w="9525">
              <a:noFill/>
              <a:miter lim="800000"/>
              <a:headEnd/>
              <a:tailEnd/>
            </a:ln>
          </p:spPr>
          <p:txBody>
            <a:bodyPr wrap="none" lIns="0" tIns="0" rIns="0" bIns="0">
              <a:spAutoFit/>
            </a:bodyPr>
            <a:lstStyle/>
            <a:p>
              <a:r>
                <a:rPr lang="en-AU" sz="1500">
                  <a:solidFill>
                    <a:srgbClr val="000000"/>
                  </a:solidFill>
                </a:rPr>
                <a:t>CHAR</a:t>
              </a:r>
              <a:endParaRPr lang="en-AU">
                <a:solidFill>
                  <a:prstClr val="black"/>
                </a:solidFill>
              </a:endParaRPr>
            </a:p>
          </p:txBody>
        </p:sp>
        <p:grpSp>
          <p:nvGrpSpPr>
            <p:cNvPr id="305" name="Group 761"/>
            <p:cNvGrpSpPr>
              <a:grpSpLocks/>
            </p:cNvGrpSpPr>
            <p:nvPr/>
          </p:nvGrpSpPr>
          <p:grpSpPr bwMode="auto">
            <a:xfrm>
              <a:off x="4404" y="2241"/>
              <a:ext cx="84" cy="84"/>
              <a:chOff x="4404" y="2241"/>
              <a:chExt cx="84" cy="84"/>
            </a:xfrm>
          </p:grpSpPr>
          <p:sp>
            <p:nvSpPr>
              <p:cNvPr id="317" name="Rectangle 759"/>
              <p:cNvSpPr>
                <a:spLocks noChangeArrowheads="1"/>
              </p:cNvSpPr>
              <p:nvPr/>
            </p:nvSpPr>
            <p:spPr bwMode="auto">
              <a:xfrm>
                <a:off x="4404" y="2241"/>
                <a:ext cx="84" cy="84"/>
              </a:xfrm>
              <a:prstGeom prst="rect">
                <a:avLst/>
              </a:prstGeom>
              <a:solidFill>
                <a:srgbClr val="66FFFF"/>
              </a:solidFill>
              <a:ln w="9525">
                <a:noFill/>
                <a:miter lim="800000"/>
                <a:headEnd/>
                <a:tailEnd/>
              </a:ln>
            </p:spPr>
            <p:txBody>
              <a:bodyPr/>
              <a:lstStyle/>
              <a:p>
                <a:endParaRPr lang="en-AU">
                  <a:solidFill>
                    <a:prstClr val="black"/>
                  </a:solidFill>
                </a:endParaRPr>
              </a:p>
            </p:txBody>
          </p:sp>
          <p:sp>
            <p:nvSpPr>
              <p:cNvPr id="318" name="Rectangle 760"/>
              <p:cNvSpPr>
                <a:spLocks noChangeArrowheads="1"/>
              </p:cNvSpPr>
              <p:nvPr/>
            </p:nvSpPr>
            <p:spPr bwMode="auto">
              <a:xfrm>
                <a:off x="4404" y="2241"/>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306" name="Rectangle 762"/>
            <p:cNvSpPr>
              <a:spLocks noChangeArrowheads="1"/>
            </p:cNvSpPr>
            <p:nvPr/>
          </p:nvSpPr>
          <p:spPr bwMode="auto">
            <a:xfrm>
              <a:off x="4578" y="1842"/>
              <a:ext cx="260" cy="144"/>
            </a:xfrm>
            <a:prstGeom prst="rect">
              <a:avLst/>
            </a:prstGeom>
            <a:noFill/>
            <a:ln w="9525">
              <a:noFill/>
              <a:miter lim="800000"/>
              <a:headEnd/>
              <a:tailEnd/>
            </a:ln>
          </p:spPr>
          <p:txBody>
            <a:bodyPr wrap="none" lIns="0" tIns="0" rIns="0" bIns="0">
              <a:spAutoFit/>
            </a:bodyPr>
            <a:lstStyle/>
            <a:p>
              <a:r>
                <a:rPr lang="en-AU" sz="1500">
                  <a:solidFill>
                    <a:srgbClr val="000000"/>
                  </a:solidFill>
                </a:rPr>
                <a:t>POC</a:t>
              </a:r>
              <a:endParaRPr lang="en-AU">
                <a:solidFill>
                  <a:prstClr val="black"/>
                </a:solidFill>
              </a:endParaRPr>
            </a:p>
          </p:txBody>
        </p:sp>
        <p:grpSp>
          <p:nvGrpSpPr>
            <p:cNvPr id="307" name="Group 765"/>
            <p:cNvGrpSpPr>
              <a:grpSpLocks/>
            </p:cNvGrpSpPr>
            <p:nvPr/>
          </p:nvGrpSpPr>
          <p:grpSpPr bwMode="auto">
            <a:xfrm>
              <a:off x="4404" y="1856"/>
              <a:ext cx="84" cy="84"/>
              <a:chOff x="4404" y="1856"/>
              <a:chExt cx="84" cy="84"/>
            </a:xfrm>
          </p:grpSpPr>
          <p:sp>
            <p:nvSpPr>
              <p:cNvPr id="315" name="Rectangle 763"/>
              <p:cNvSpPr>
                <a:spLocks noChangeArrowheads="1"/>
              </p:cNvSpPr>
              <p:nvPr/>
            </p:nvSpPr>
            <p:spPr bwMode="auto">
              <a:xfrm>
                <a:off x="4404" y="1856"/>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16" name="Rectangle 764"/>
              <p:cNvSpPr>
                <a:spLocks noChangeArrowheads="1"/>
              </p:cNvSpPr>
              <p:nvPr/>
            </p:nvSpPr>
            <p:spPr bwMode="auto">
              <a:xfrm>
                <a:off x="4404" y="185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308" name="Rectangle 766"/>
            <p:cNvSpPr>
              <a:spLocks noChangeArrowheads="1"/>
            </p:cNvSpPr>
            <p:nvPr/>
          </p:nvSpPr>
          <p:spPr bwMode="auto">
            <a:xfrm>
              <a:off x="4578" y="1842"/>
              <a:ext cx="260" cy="144"/>
            </a:xfrm>
            <a:prstGeom prst="rect">
              <a:avLst/>
            </a:prstGeom>
            <a:noFill/>
            <a:ln w="9525">
              <a:noFill/>
              <a:miter lim="800000"/>
              <a:headEnd/>
              <a:tailEnd/>
            </a:ln>
          </p:spPr>
          <p:txBody>
            <a:bodyPr wrap="none" lIns="0" tIns="0" rIns="0" bIns="0">
              <a:spAutoFit/>
            </a:bodyPr>
            <a:lstStyle/>
            <a:p>
              <a:r>
                <a:rPr lang="en-AU" sz="1500">
                  <a:solidFill>
                    <a:srgbClr val="000000"/>
                  </a:solidFill>
                </a:rPr>
                <a:t>POC</a:t>
              </a:r>
              <a:endParaRPr lang="en-AU">
                <a:solidFill>
                  <a:prstClr val="black"/>
                </a:solidFill>
              </a:endParaRPr>
            </a:p>
          </p:txBody>
        </p:sp>
        <p:grpSp>
          <p:nvGrpSpPr>
            <p:cNvPr id="309" name="Group 769"/>
            <p:cNvGrpSpPr>
              <a:grpSpLocks/>
            </p:cNvGrpSpPr>
            <p:nvPr/>
          </p:nvGrpSpPr>
          <p:grpSpPr bwMode="auto">
            <a:xfrm>
              <a:off x="4404" y="1856"/>
              <a:ext cx="84" cy="84"/>
              <a:chOff x="4404" y="1856"/>
              <a:chExt cx="84" cy="84"/>
            </a:xfrm>
          </p:grpSpPr>
          <p:sp>
            <p:nvSpPr>
              <p:cNvPr id="313" name="Rectangle 767"/>
              <p:cNvSpPr>
                <a:spLocks noChangeArrowheads="1"/>
              </p:cNvSpPr>
              <p:nvPr/>
            </p:nvSpPr>
            <p:spPr bwMode="auto">
              <a:xfrm>
                <a:off x="4404" y="1856"/>
                <a:ext cx="84" cy="84"/>
              </a:xfrm>
              <a:prstGeom prst="rect">
                <a:avLst/>
              </a:prstGeom>
              <a:solidFill>
                <a:srgbClr val="FF66FF"/>
              </a:solidFill>
              <a:ln w="9525">
                <a:noFill/>
                <a:miter lim="800000"/>
                <a:headEnd/>
                <a:tailEnd/>
              </a:ln>
            </p:spPr>
            <p:txBody>
              <a:bodyPr/>
              <a:lstStyle/>
              <a:p>
                <a:endParaRPr lang="en-AU">
                  <a:solidFill>
                    <a:prstClr val="black"/>
                  </a:solidFill>
                </a:endParaRPr>
              </a:p>
            </p:txBody>
          </p:sp>
          <p:sp>
            <p:nvSpPr>
              <p:cNvPr id="314" name="Rectangle 768"/>
              <p:cNvSpPr>
                <a:spLocks noChangeArrowheads="1"/>
              </p:cNvSpPr>
              <p:nvPr/>
            </p:nvSpPr>
            <p:spPr bwMode="auto">
              <a:xfrm>
                <a:off x="4404" y="1856"/>
                <a:ext cx="84" cy="84"/>
              </a:xfrm>
              <a:prstGeom prst="rect">
                <a:avLst/>
              </a:prstGeom>
              <a:noFill/>
              <a:ln w="12700" cap="rnd">
                <a:solidFill>
                  <a:srgbClr val="000000"/>
                </a:solidFill>
                <a:miter lim="800000"/>
                <a:headEnd/>
                <a:tailEnd/>
              </a:ln>
            </p:spPr>
            <p:txBody>
              <a:bodyPr/>
              <a:lstStyle/>
              <a:p>
                <a:endParaRPr lang="en-AU">
                  <a:solidFill>
                    <a:prstClr val="black"/>
                  </a:solidFill>
                </a:endParaRPr>
              </a:p>
            </p:txBody>
          </p:sp>
        </p:grpSp>
        <p:sp>
          <p:nvSpPr>
            <p:cNvPr id="310" name="Rectangle 770"/>
            <p:cNvSpPr>
              <a:spLocks noChangeArrowheads="1"/>
            </p:cNvSpPr>
            <p:nvPr/>
          </p:nvSpPr>
          <p:spPr bwMode="auto">
            <a:xfrm>
              <a:off x="3982" y="1386"/>
              <a:ext cx="1359" cy="192"/>
            </a:xfrm>
            <a:prstGeom prst="rect">
              <a:avLst/>
            </a:prstGeom>
            <a:noFill/>
            <a:ln w="9525">
              <a:noFill/>
              <a:miter lim="800000"/>
              <a:headEnd/>
              <a:tailEnd/>
            </a:ln>
          </p:spPr>
          <p:txBody>
            <a:bodyPr wrap="none" lIns="0" tIns="0" rIns="0" bIns="0">
              <a:spAutoFit/>
            </a:bodyPr>
            <a:lstStyle/>
            <a:p>
              <a:r>
                <a:rPr lang="en-AU">
                  <a:solidFill>
                    <a:srgbClr val="000000"/>
                  </a:solidFill>
                </a:rPr>
                <a:t>Measured fractions</a:t>
              </a:r>
              <a:endParaRPr lang="en-AU">
                <a:solidFill>
                  <a:prstClr val="black"/>
                </a:solidFill>
              </a:endParaRPr>
            </a:p>
          </p:txBody>
        </p:sp>
        <p:sp>
          <p:nvSpPr>
            <p:cNvPr id="311" name="Rectangle 771"/>
            <p:cNvSpPr>
              <a:spLocks noChangeArrowheads="1"/>
            </p:cNvSpPr>
            <p:nvPr/>
          </p:nvSpPr>
          <p:spPr bwMode="auto">
            <a:xfrm>
              <a:off x="4002" y="2696"/>
              <a:ext cx="1298" cy="192"/>
            </a:xfrm>
            <a:prstGeom prst="rect">
              <a:avLst/>
            </a:prstGeom>
            <a:noFill/>
            <a:ln w="9525">
              <a:noFill/>
              <a:miter lim="800000"/>
              <a:headEnd/>
              <a:tailEnd/>
            </a:ln>
          </p:spPr>
          <p:txBody>
            <a:bodyPr wrap="none" lIns="0" tIns="0" rIns="0" bIns="0">
              <a:spAutoFit/>
            </a:bodyPr>
            <a:lstStyle/>
            <a:p>
              <a:r>
                <a:rPr lang="en-AU">
                  <a:solidFill>
                    <a:srgbClr val="000000"/>
                  </a:solidFill>
                </a:rPr>
                <a:t>Modelled fractions</a:t>
              </a:r>
              <a:endParaRPr lang="en-AU">
                <a:solidFill>
                  <a:prstClr val="black"/>
                </a:solidFill>
              </a:endParaRPr>
            </a:p>
          </p:txBody>
        </p:sp>
        <p:sp>
          <p:nvSpPr>
            <p:cNvPr id="312" name="Line 772"/>
            <p:cNvSpPr>
              <a:spLocks noChangeShapeType="1"/>
            </p:cNvSpPr>
            <p:nvPr/>
          </p:nvSpPr>
          <p:spPr bwMode="auto">
            <a:xfrm>
              <a:off x="4385" y="3492"/>
              <a:ext cx="187" cy="0"/>
            </a:xfrm>
            <a:prstGeom prst="line">
              <a:avLst/>
            </a:prstGeom>
            <a:noFill/>
            <a:ln w="28575">
              <a:solidFill>
                <a:srgbClr val="00CC00"/>
              </a:solidFill>
              <a:round/>
              <a:headEnd/>
              <a:tailEnd type="none" w="lg" len="lg"/>
            </a:ln>
            <a:effectLst/>
          </p:spPr>
          <p:txBody>
            <a:bodyPr/>
            <a:lstStyle/>
            <a:p>
              <a:endParaRPr lang="en-AU">
                <a:solidFill>
                  <a:prstClr val="black"/>
                </a:solidFill>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712968" cy="1417638"/>
          </a:xfrm>
        </p:spPr>
        <p:txBody>
          <a:bodyPr>
            <a:noAutofit/>
          </a:bodyPr>
          <a:lstStyle/>
          <a:p>
            <a:r>
              <a:rPr lang="en-AU" sz="3600" dirty="0" smtClean="0"/>
              <a:t>SOC modelling for Australian Wool Innovation</a:t>
            </a:r>
            <a:endParaRPr lang="en-AU" sz="3600" dirty="0"/>
          </a:p>
        </p:txBody>
      </p:sp>
      <p:sp>
        <p:nvSpPr>
          <p:cNvPr id="3" name="Content Placeholder 2"/>
          <p:cNvSpPr>
            <a:spLocks noGrp="1"/>
          </p:cNvSpPr>
          <p:nvPr>
            <p:ph idx="1"/>
          </p:nvPr>
        </p:nvSpPr>
        <p:spPr>
          <a:xfrm>
            <a:off x="457200" y="1412776"/>
            <a:ext cx="8229600" cy="4781128"/>
          </a:xfrm>
        </p:spPr>
        <p:txBody>
          <a:bodyPr>
            <a:normAutofit/>
          </a:bodyPr>
          <a:lstStyle/>
          <a:p>
            <a:r>
              <a:rPr lang="en-AU" dirty="0" err="1" smtClean="0"/>
              <a:t>RothC</a:t>
            </a:r>
            <a:r>
              <a:rPr lang="en-AU" dirty="0" smtClean="0"/>
              <a:t> model runs</a:t>
            </a:r>
          </a:p>
          <a:p>
            <a:pPr lvl="1"/>
            <a:r>
              <a:rPr lang="en-AU" dirty="0" smtClean="0"/>
              <a:t>50 </a:t>
            </a:r>
            <a:r>
              <a:rPr lang="en-AU" smtClean="0"/>
              <a:t>year climate </a:t>
            </a:r>
            <a:r>
              <a:rPr lang="en-AU" dirty="0" smtClean="0"/>
              <a:t>data and plant residue inputs (</a:t>
            </a:r>
            <a:r>
              <a:rPr lang="en-AU" dirty="0" err="1" smtClean="0"/>
              <a:t>GrassGro</a:t>
            </a:r>
            <a:r>
              <a:rPr lang="en-AU" dirty="0" smtClean="0"/>
              <a:t> predictions for two paddocks)</a:t>
            </a:r>
          </a:p>
          <a:p>
            <a:pPr lvl="1"/>
            <a:r>
              <a:rPr lang="en-AU" dirty="0" smtClean="0"/>
              <a:t>Variable initial SOC pools </a:t>
            </a:r>
          </a:p>
          <a:p>
            <a:pPr lvl="2"/>
            <a:r>
              <a:rPr lang="en-AU" dirty="0" smtClean="0"/>
              <a:t>sampled from probability distributions of </a:t>
            </a:r>
            <a:r>
              <a:rPr lang="en-AU" dirty="0" err="1" smtClean="0"/>
              <a:t>SCaRP</a:t>
            </a:r>
            <a:r>
              <a:rPr lang="en-AU" dirty="0" smtClean="0"/>
              <a:t> SOC fractions</a:t>
            </a:r>
          </a:p>
          <a:p>
            <a:pPr lvl="1"/>
            <a:r>
              <a:rPr lang="en-AU" dirty="0" smtClean="0"/>
              <a:t>Variable clay content</a:t>
            </a:r>
          </a:p>
          <a:p>
            <a:pPr lvl="2"/>
            <a:r>
              <a:rPr lang="en-AU" dirty="0" smtClean="0"/>
              <a:t>sampled from probability distributions of clay content from ASRIS</a:t>
            </a:r>
          </a:p>
          <a:p>
            <a:pPr lvl="1"/>
            <a:r>
              <a:rPr lang="en-AU" dirty="0" smtClean="0"/>
              <a:t>Correlations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rcRect/>
          <a:stretch>
            <a:fillRect/>
          </a:stretch>
        </p:blipFill>
        <p:spPr bwMode="auto">
          <a:xfrm>
            <a:off x="1207373" y="764697"/>
            <a:ext cx="6729254" cy="39564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Where has the carbon gone?</a:t>
            </a:r>
            <a:endParaRPr lang="en-AU" dirty="0"/>
          </a:p>
        </p:txBody>
      </p:sp>
      <p:sp>
        <p:nvSpPr>
          <p:cNvPr id="8" name="Content Placeholder 7"/>
          <p:cNvSpPr>
            <a:spLocks noGrp="1"/>
          </p:cNvSpPr>
          <p:nvPr>
            <p:ph idx="1"/>
          </p:nvPr>
        </p:nvSpPr>
        <p:spPr/>
        <p:txBody>
          <a:bodyPr/>
          <a:lstStyle/>
          <a:p>
            <a:r>
              <a:rPr lang="en-AU" sz="2800" dirty="0" err="1" smtClean="0"/>
              <a:t>GrassGro</a:t>
            </a:r>
            <a:r>
              <a:rPr lang="en-AU" sz="2800" dirty="0" smtClean="0"/>
              <a:t> derived plant residue inputs optimistic</a:t>
            </a:r>
          </a:p>
          <a:p>
            <a:r>
              <a:rPr lang="en-AU" sz="2800" dirty="0" smtClean="0"/>
              <a:t>Residue losses prior to entering soil unaccounted</a:t>
            </a:r>
          </a:p>
          <a:p>
            <a:r>
              <a:rPr lang="en-AU" sz="2800" dirty="0" smtClean="0"/>
              <a:t>Default decay constants too slow</a:t>
            </a:r>
          </a:p>
          <a:p>
            <a:r>
              <a:rPr lang="en-AU" sz="2800" dirty="0" smtClean="0"/>
              <a:t>Microbial efficiencies too high</a:t>
            </a:r>
          </a:p>
          <a:p>
            <a:r>
              <a:rPr lang="en-AU" sz="2800" dirty="0" smtClean="0"/>
              <a:t>Erosion losses unaccounted for</a:t>
            </a:r>
          </a:p>
          <a:p>
            <a:r>
              <a:rPr lang="en-AU" dirty="0" smtClean="0"/>
              <a:t>There is potential to increase SOC</a:t>
            </a:r>
            <a:endParaRPr lang="en-A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ctrTitle"/>
          </p:nvPr>
        </p:nvSpPr>
        <p:spPr>
          <a:xfrm>
            <a:off x="1150938" y="4113213"/>
            <a:ext cx="7993062" cy="669925"/>
          </a:xfrm>
        </p:spPr>
        <p:txBody>
          <a:bodyPr/>
          <a:lstStyle/>
          <a:p>
            <a:r>
              <a:rPr lang="en-AU" sz="3000" dirty="0" smtClean="0"/>
              <a:t>Soil erosion dynamics </a:t>
            </a:r>
            <a:r>
              <a:rPr lang="en-AU" sz="3000" dirty="0" err="1" smtClean="0"/>
              <a:t>proxied</a:t>
            </a:r>
            <a:r>
              <a:rPr lang="en-AU" sz="3000" dirty="0" smtClean="0"/>
              <a:t> by lateral cover</a:t>
            </a:r>
          </a:p>
        </p:txBody>
      </p:sp>
      <p:sp>
        <p:nvSpPr>
          <p:cNvPr id="6147" name="Rectangle 5"/>
          <p:cNvSpPr>
            <a:spLocks noGrp="1" noChangeArrowheads="1"/>
          </p:cNvSpPr>
          <p:nvPr>
            <p:ph type="subTitle" idx="1"/>
          </p:nvPr>
        </p:nvSpPr>
        <p:spPr>
          <a:xfrm>
            <a:off x="1306513" y="5594350"/>
            <a:ext cx="4854575" cy="1019175"/>
          </a:xfrm>
        </p:spPr>
        <p:txBody>
          <a:bodyPr/>
          <a:lstStyle/>
          <a:p>
            <a:r>
              <a:rPr lang="en-AU" smtClean="0"/>
              <a:t>Dr. Adrian Chappell</a:t>
            </a:r>
          </a:p>
          <a:p>
            <a:endParaRPr lang="en-AU" smtClean="0"/>
          </a:p>
          <a:p>
            <a:r>
              <a:rPr lang="en-AU" smtClean="0"/>
              <a:t>Life Cycle Assessment workshop; April, 2014</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Modelling Soil carbon change</a:t>
            </a:r>
            <a:endParaRPr lang="en-AU" dirty="0"/>
          </a:p>
        </p:txBody>
      </p:sp>
      <p:sp>
        <p:nvSpPr>
          <p:cNvPr id="5" name="Text Placeholder 4"/>
          <p:cNvSpPr>
            <a:spLocks noGrp="1"/>
          </p:cNvSpPr>
          <p:nvPr>
            <p:ph type="body" idx="1"/>
          </p:nvPr>
        </p:nvSpPr>
        <p:spPr/>
        <p:txBody>
          <a:bodyPr/>
          <a:lstStyle/>
          <a:p>
            <a:r>
              <a:rPr lang="en-AU" dirty="0" smtClean="0"/>
              <a:t>Jeff </a:t>
            </a:r>
            <a:r>
              <a:rPr lang="en-AU" dirty="0" err="1" smtClean="0"/>
              <a:t>Baldock</a:t>
            </a:r>
            <a:r>
              <a:rPr lang="en-AU" dirty="0" smtClean="0"/>
              <a:t> - CSIRO</a:t>
            </a:r>
            <a:endParaRPr lang="en-AU" dirty="0"/>
          </a:p>
        </p:txBody>
      </p:sp>
    </p:spTree>
    <p:extLst>
      <p:ext uri="{BB962C8B-B14F-4D97-AF65-F5344CB8AC3E}">
        <p14:creationId xmlns:p14="http://schemas.microsoft.com/office/powerpoint/2010/main" val="1105802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GB" dirty="0"/>
              <a:t>Modelling soil carbon </a:t>
            </a:r>
            <a:r>
              <a:rPr lang="en-GB" dirty="0" smtClean="0"/>
              <a:t>change </a:t>
            </a:r>
            <a:r>
              <a:rPr lang="en-GB" dirty="0"/>
              <a:t>– important </a:t>
            </a:r>
            <a:r>
              <a:rPr lang="en-GB" dirty="0" smtClean="0"/>
              <a:t>principles:</a:t>
            </a:r>
          </a:p>
          <a:p>
            <a:r>
              <a:rPr lang="en-GB" dirty="0" smtClean="0"/>
              <a:t>SOC composition and model initialisation</a:t>
            </a:r>
            <a:endParaRPr lang="en-GB" dirty="0"/>
          </a:p>
        </p:txBody>
      </p:sp>
      <p:sp>
        <p:nvSpPr>
          <p:cNvPr id="6" name="Rectangle 4"/>
          <p:cNvSpPr>
            <a:spLocks noChangeArrowheads="1"/>
          </p:cNvSpPr>
          <p:nvPr/>
        </p:nvSpPr>
        <p:spPr bwMode="auto">
          <a:xfrm>
            <a:off x="1474009" y="1737067"/>
            <a:ext cx="565079" cy="309830"/>
          </a:xfrm>
          <a:prstGeom prst="rect">
            <a:avLst/>
          </a:prstGeom>
          <a:solidFill>
            <a:srgbClr val="FF9966"/>
          </a:solidFill>
          <a:ln w="9525">
            <a:solidFill>
              <a:schemeClr val="tx1"/>
            </a:solidFill>
            <a:miter lim="800000"/>
            <a:headEnd/>
            <a:tailEnd/>
          </a:ln>
        </p:spPr>
        <p:txBody>
          <a:bodyPr wrap="none" anchor="ctr"/>
          <a:lstStyle/>
          <a:p>
            <a:pPr algn="ctr" defTabSz="457200" fontAlgn="base">
              <a:spcBef>
                <a:spcPct val="0"/>
              </a:spcBef>
              <a:spcAft>
                <a:spcPct val="0"/>
              </a:spcAft>
            </a:pPr>
            <a:r>
              <a:rPr lang="en-US" sz="1600">
                <a:solidFill>
                  <a:prstClr val="black"/>
                </a:solidFill>
                <a:latin typeface="Arial Unicode MS" pitchFamily="34" charset="-128"/>
              </a:rPr>
              <a:t>DPM</a:t>
            </a:r>
            <a:endParaRPr lang="en-AU" sz="1600">
              <a:solidFill>
                <a:prstClr val="black"/>
              </a:solidFill>
              <a:latin typeface="Arial Unicode MS" pitchFamily="34" charset="-128"/>
            </a:endParaRPr>
          </a:p>
        </p:txBody>
      </p:sp>
      <p:sp>
        <p:nvSpPr>
          <p:cNvPr id="8" name="Rectangle 5"/>
          <p:cNvSpPr>
            <a:spLocks noChangeArrowheads="1"/>
          </p:cNvSpPr>
          <p:nvPr/>
        </p:nvSpPr>
        <p:spPr bwMode="auto">
          <a:xfrm>
            <a:off x="1474009" y="2268434"/>
            <a:ext cx="565079" cy="309830"/>
          </a:xfrm>
          <a:prstGeom prst="rect">
            <a:avLst/>
          </a:prstGeom>
          <a:solidFill>
            <a:srgbClr val="FF66CC"/>
          </a:solidFill>
          <a:ln w="9525">
            <a:solidFill>
              <a:schemeClr val="tx1"/>
            </a:solidFill>
            <a:miter lim="800000"/>
            <a:headEnd/>
            <a:tailEnd/>
          </a:ln>
        </p:spPr>
        <p:txBody>
          <a:bodyPr wrap="none" anchor="ctr"/>
          <a:lstStyle/>
          <a:p>
            <a:pPr algn="ctr" defTabSz="457200" fontAlgn="base">
              <a:spcBef>
                <a:spcPct val="0"/>
              </a:spcBef>
              <a:spcAft>
                <a:spcPct val="0"/>
              </a:spcAft>
            </a:pPr>
            <a:r>
              <a:rPr lang="en-US" sz="1600" dirty="0">
                <a:solidFill>
                  <a:prstClr val="black"/>
                </a:solidFill>
                <a:latin typeface="Arial Unicode MS" pitchFamily="34" charset="-128"/>
              </a:rPr>
              <a:t>RPM</a:t>
            </a:r>
            <a:endParaRPr lang="en-AU" sz="1600" dirty="0">
              <a:solidFill>
                <a:prstClr val="black"/>
              </a:solidFill>
              <a:latin typeface="Arial Unicode MS" pitchFamily="34" charset="-128"/>
            </a:endParaRPr>
          </a:p>
        </p:txBody>
      </p:sp>
      <p:sp>
        <p:nvSpPr>
          <p:cNvPr id="9" name="Line 6"/>
          <p:cNvSpPr>
            <a:spLocks noChangeShapeType="1"/>
          </p:cNvSpPr>
          <p:nvPr/>
        </p:nvSpPr>
        <p:spPr bwMode="auto">
          <a:xfrm>
            <a:off x="851139" y="2173719"/>
            <a:ext cx="33872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10" name="Line 7"/>
          <p:cNvSpPr>
            <a:spLocks noChangeShapeType="1"/>
          </p:cNvSpPr>
          <p:nvPr/>
        </p:nvSpPr>
        <p:spPr bwMode="auto">
          <a:xfrm flipV="1">
            <a:off x="1189865" y="2018001"/>
            <a:ext cx="227958" cy="155718"/>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11" name="Line 8"/>
          <p:cNvSpPr>
            <a:spLocks noChangeShapeType="1"/>
          </p:cNvSpPr>
          <p:nvPr/>
        </p:nvSpPr>
        <p:spPr bwMode="auto">
          <a:xfrm>
            <a:off x="1189865" y="2172113"/>
            <a:ext cx="226353" cy="231169"/>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12" name="Text Box 9"/>
          <p:cNvSpPr txBox="1">
            <a:spLocks noChangeArrowheads="1"/>
          </p:cNvSpPr>
          <p:nvPr/>
        </p:nvSpPr>
        <p:spPr bwMode="auto">
          <a:xfrm>
            <a:off x="213820" y="1900811"/>
            <a:ext cx="744876" cy="5843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fontAlgn="base" hangingPunct="1">
              <a:spcBef>
                <a:spcPct val="0"/>
              </a:spcBef>
              <a:spcAft>
                <a:spcPct val="0"/>
              </a:spcAft>
            </a:pPr>
            <a:r>
              <a:rPr lang="en-US" sz="1600">
                <a:solidFill>
                  <a:prstClr val="black"/>
                </a:solidFill>
                <a:latin typeface="Arial Unicode MS" pitchFamily="34" charset="-128"/>
              </a:rPr>
              <a:t>Plant</a:t>
            </a:r>
          </a:p>
          <a:p>
            <a:pPr defTabSz="457200" eaLnBrk="1" fontAlgn="base" hangingPunct="1">
              <a:spcBef>
                <a:spcPct val="0"/>
              </a:spcBef>
              <a:spcAft>
                <a:spcPct val="0"/>
              </a:spcAft>
            </a:pPr>
            <a:r>
              <a:rPr lang="en-US" sz="1600">
                <a:solidFill>
                  <a:prstClr val="black"/>
                </a:solidFill>
                <a:latin typeface="Arial Unicode MS" pitchFamily="34" charset="-128"/>
              </a:rPr>
              <a:t>Inputs</a:t>
            </a:r>
            <a:endParaRPr lang="en-AU" sz="1600">
              <a:solidFill>
                <a:prstClr val="black"/>
              </a:solidFill>
              <a:latin typeface="Arial Unicode MS" pitchFamily="34" charset="-128"/>
            </a:endParaRPr>
          </a:p>
        </p:txBody>
      </p:sp>
      <p:sp>
        <p:nvSpPr>
          <p:cNvPr id="13" name="Rectangle 12"/>
          <p:cNvSpPr>
            <a:spLocks noChangeArrowheads="1"/>
          </p:cNvSpPr>
          <p:nvPr/>
        </p:nvSpPr>
        <p:spPr bwMode="auto">
          <a:xfrm>
            <a:off x="2663564" y="2258802"/>
            <a:ext cx="565079" cy="309830"/>
          </a:xfrm>
          <a:prstGeom prst="rect">
            <a:avLst/>
          </a:prstGeom>
          <a:solidFill>
            <a:srgbClr val="66FF33"/>
          </a:solidFill>
          <a:ln w="9525">
            <a:solidFill>
              <a:schemeClr val="tx1"/>
            </a:solidFill>
            <a:miter lim="800000"/>
            <a:headEnd/>
            <a:tailEnd/>
          </a:ln>
        </p:spPr>
        <p:txBody>
          <a:bodyPr wrap="none" anchor="ctr"/>
          <a:lstStyle/>
          <a:p>
            <a:pPr algn="ctr" defTabSz="457200" fontAlgn="base">
              <a:spcBef>
                <a:spcPct val="0"/>
              </a:spcBef>
              <a:spcAft>
                <a:spcPct val="0"/>
              </a:spcAft>
            </a:pPr>
            <a:r>
              <a:rPr lang="en-US" sz="1600" dirty="0">
                <a:solidFill>
                  <a:prstClr val="black"/>
                </a:solidFill>
                <a:latin typeface="Arial Unicode MS" pitchFamily="34" charset="-128"/>
              </a:rPr>
              <a:t>BIO</a:t>
            </a:r>
            <a:endParaRPr lang="en-AU" sz="1600" dirty="0">
              <a:solidFill>
                <a:prstClr val="black"/>
              </a:solidFill>
              <a:latin typeface="Arial Unicode MS" pitchFamily="34" charset="-128"/>
            </a:endParaRPr>
          </a:p>
        </p:txBody>
      </p:sp>
      <p:sp>
        <p:nvSpPr>
          <p:cNvPr id="14" name="Rectangle 13"/>
          <p:cNvSpPr>
            <a:spLocks noChangeArrowheads="1"/>
          </p:cNvSpPr>
          <p:nvPr/>
        </p:nvSpPr>
        <p:spPr bwMode="auto">
          <a:xfrm>
            <a:off x="2663564" y="2719534"/>
            <a:ext cx="565079" cy="308225"/>
          </a:xfrm>
          <a:prstGeom prst="rect">
            <a:avLst/>
          </a:prstGeom>
          <a:solidFill>
            <a:srgbClr val="FFFF66"/>
          </a:solidFill>
          <a:ln w="9525">
            <a:solidFill>
              <a:schemeClr val="tx1"/>
            </a:solidFill>
            <a:miter lim="800000"/>
            <a:headEnd/>
            <a:tailEnd/>
          </a:ln>
        </p:spPr>
        <p:txBody>
          <a:bodyPr wrap="none" anchor="ctr"/>
          <a:lstStyle/>
          <a:p>
            <a:pPr algn="ctr" defTabSz="457200" fontAlgn="base">
              <a:spcBef>
                <a:spcPct val="0"/>
              </a:spcBef>
              <a:spcAft>
                <a:spcPct val="0"/>
              </a:spcAft>
            </a:pPr>
            <a:r>
              <a:rPr lang="en-US" sz="1600">
                <a:solidFill>
                  <a:prstClr val="black"/>
                </a:solidFill>
                <a:latin typeface="Arial Unicode MS" pitchFamily="34" charset="-128"/>
              </a:rPr>
              <a:t>HUM</a:t>
            </a:r>
            <a:endParaRPr lang="en-AU" sz="1600">
              <a:solidFill>
                <a:prstClr val="black"/>
              </a:solidFill>
              <a:latin typeface="Arial Unicode MS" pitchFamily="34" charset="-128"/>
            </a:endParaRPr>
          </a:p>
        </p:txBody>
      </p:sp>
      <p:sp>
        <p:nvSpPr>
          <p:cNvPr id="15" name="Text Box 14"/>
          <p:cNvSpPr txBox="1">
            <a:spLocks noChangeArrowheads="1"/>
          </p:cNvSpPr>
          <p:nvPr/>
        </p:nvSpPr>
        <p:spPr bwMode="auto">
          <a:xfrm>
            <a:off x="2633063" y="1777200"/>
            <a:ext cx="568289" cy="3387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fontAlgn="base" hangingPunct="1">
              <a:spcBef>
                <a:spcPct val="0"/>
              </a:spcBef>
              <a:spcAft>
                <a:spcPct val="0"/>
              </a:spcAft>
            </a:pPr>
            <a:r>
              <a:rPr lang="en-US" sz="1600">
                <a:solidFill>
                  <a:prstClr val="black"/>
                </a:solidFill>
                <a:latin typeface="Arial Unicode MS" pitchFamily="34" charset="-128"/>
              </a:rPr>
              <a:t>CO</a:t>
            </a:r>
            <a:r>
              <a:rPr lang="en-US" sz="1600" baseline="-25000">
                <a:solidFill>
                  <a:prstClr val="black"/>
                </a:solidFill>
                <a:latin typeface="Arial Unicode MS" pitchFamily="34" charset="-128"/>
              </a:rPr>
              <a:t>2</a:t>
            </a:r>
            <a:endParaRPr lang="en-AU" sz="1600" baseline="-25000">
              <a:solidFill>
                <a:prstClr val="black"/>
              </a:solidFill>
              <a:latin typeface="Arial Unicode MS" pitchFamily="34" charset="-128"/>
            </a:endParaRPr>
          </a:p>
        </p:txBody>
      </p:sp>
      <p:grpSp>
        <p:nvGrpSpPr>
          <p:cNvPr id="16" name="Group 15"/>
          <p:cNvGrpSpPr>
            <a:grpSpLocks/>
          </p:cNvGrpSpPr>
          <p:nvPr/>
        </p:nvGrpSpPr>
        <p:grpSpPr bwMode="auto">
          <a:xfrm>
            <a:off x="2039088" y="2085425"/>
            <a:ext cx="550631" cy="715980"/>
            <a:chOff x="1968" y="1392"/>
            <a:chExt cx="624" cy="624"/>
          </a:xfrm>
        </p:grpSpPr>
        <p:sp>
          <p:nvSpPr>
            <p:cNvPr id="46" name="Line 16"/>
            <p:cNvSpPr>
              <a:spLocks noChangeShapeType="1"/>
            </p:cNvSpPr>
            <p:nvPr/>
          </p:nvSpPr>
          <p:spPr bwMode="auto">
            <a:xfrm>
              <a:off x="1968" y="1680"/>
              <a:ext cx="624"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47" name="Line 17"/>
            <p:cNvSpPr>
              <a:spLocks noChangeShapeType="1"/>
            </p:cNvSpPr>
            <p:nvPr/>
          </p:nvSpPr>
          <p:spPr bwMode="auto">
            <a:xfrm flipV="1">
              <a:off x="2304" y="1392"/>
              <a:ext cx="288" cy="288"/>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48" name="Line 18"/>
            <p:cNvSpPr>
              <a:spLocks noChangeShapeType="1"/>
            </p:cNvSpPr>
            <p:nvPr/>
          </p:nvSpPr>
          <p:spPr bwMode="auto">
            <a:xfrm>
              <a:off x="2304" y="1680"/>
              <a:ext cx="288" cy="336"/>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grpSp>
      <p:grpSp>
        <p:nvGrpSpPr>
          <p:cNvPr id="17" name="Group 50"/>
          <p:cNvGrpSpPr>
            <a:grpSpLocks/>
          </p:cNvGrpSpPr>
          <p:nvPr/>
        </p:nvGrpSpPr>
        <p:grpSpPr bwMode="auto">
          <a:xfrm>
            <a:off x="2047115" y="1668038"/>
            <a:ext cx="396518" cy="462337"/>
            <a:chOff x="1465" y="1489"/>
            <a:chExt cx="247" cy="288"/>
          </a:xfrm>
        </p:grpSpPr>
        <p:sp>
          <p:nvSpPr>
            <p:cNvPr id="43" name="Line 21"/>
            <p:cNvSpPr>
              <a:spLocks noChangeShapeType="1"/>
            </p:cNvSpPr>
            <p:nvPr/>
          </p:nvSpPr>
          <p:spPr bwMode="auto">
            <a:xfrm>
              <a:off x="1465" y="1628"/>
              <a:ext cx="247"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44" name="Line 22"/>
            <p:cNvSpPr>
              <a:spLocks noChangeShapeType="1"/>
            </p:cNvSpPr>
            <p:nvPr/>
          </p:nvSpPr>
          <p:spPr bwMode="auto">
            <a:xfrm flipV="1">
              <a:off x="1539" y="1489"/>
              <a:ext cx="123" cy="144"/>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45" name="Line 23"/>
            <p:cNvSpPr>
              <a:spLocks noChangeShapeType="1"/>
            </p:cNvSpPr>
            <p:nvPr/>
          </p:nvSpPr>
          <p:spPr bwMode="auto">
            <a:xfrm>
              <a:off x="1539" y="1633"/>
              <a:ext cx="123" cy="144"/>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grpSp>
      <p:sp>
        <p:nvSpPr>
          <p:cNvPr id="18" name="Rectangle 26"/>
          <p:cNvSpPr>
            <a:spLocks noChangeArrowheads="1"/>
          </p:cNvSpPr>
          <p:nvPr/>
        </p:nvSpPr>
        <p:spPr bwMode="auto">
          <a:xfrm>
            <a:off x="4020074" y="2703480"/>
            <a:ext cx="566684" cy="308225"/>
          </a:xfrm>
          <a:prstGeom prst="rect">
            <a:avLst/>
          </a:prstGeom>
          <a:solidFill>
            <a:srgbClr val="66FF33"/>
          </a:solidFill>
          <a:ln w="9525">
            <a:solidFill>
              <a:schemeClr val="tx1"/>
            </a:solidFill>
            <a:miter lim="800000"/>
            <a:headEnd/>
            <a:tailEnd/>
          </a:ln>
        </p:spPr>
        <p:txBody>
          <a:bodyPr wrap="none" anchor="ctr"/>
          <a:lstStyle/>
          <a:p>
            <a:pPr algn="ctr" defTabSz="457200" fontAlgn="base">
              <a:spcBef>
                <a:spcPct val="0"/>
              </a:spcBef>
              <a:spcAft>
                <a:spcPct val="0"/>
              </a:spcAft>
            </a:pPr>
            <a:r>
              <a:rPr lang="en-US" sz="1600">
                <a:solidFill>
                  <a:prstClr val="black"/>
                </a:solidFill>
                <a:latin typeface="Arial Unicode MS" pitchFamily="34" charset="-128"/>
              </a:rPr>
              <a:t>BIO</a:t>
            </a:r>
            <a:endParaRPr lang="en-AU" sz="1600">
              <a:solidFill>
                <a:prstClr val="black"/>
              </a:solidFill>
              <a:latin typeface="Arial Unicode MS" pitchFamily="34" charset="-128"/>
            </a:endParaRPr>
          </a:p>
        </p:txBody>
      </p:sp>
      <p:sp>
        <p:nvSpPr>
          <p:cNvPr id="19" name="Rectangle 27"/>
          <p:cNvSpPr>
            <a:spLocks noChangeArrowheads="1"/>
          </p:cNvSpPr>
          <p:nvPr/>
        </p:nvSpPr>
        <p:spPr bwMode="auto">
          <a:xfrm>
            <a:off x="4020074" y="3295850"/>
            <a:ext cx="566684" cy="308225"/>
          </a:xfrm>
          <a:prstGeom prst="rect">
            <a:avLst/>
          </a:prstGeom>
          <a:solidFill>
            <a:srgbClr val="FFFF66"/>
          </a:solidFill>
          <a:ln w="9525">
            <a:solidFill>
              <a:schemeClr val="tx1"/>
            </a:solidFill>
            <a:miter lim="800000"/>
            <a:headEnd/>
            <a:tailEnd/>
          </a:ln>
        </p:spPr>
        <p:txBody>
          <a:bodyPr wrap="none" anchor="ctr"/>
          <a:lstStyle/>
          <a:p>
            <a:pPr algn="ctr" defTabSz="457200" fontAlgn="base">
              <a:spcBef>
                <a:spcPct val="0"/>
              </a:spcBef>
              <a:spcAft>
                <a:spcPct val="0"/>
              </a:spcAft>
            </a:pPr>
            <a:r>
              <a:rPr lang="en-US" sz="1600">
                <a:solidFill>
                  <a:prstClr val="black"/>
                </a:solidFill>
                <a:latin typeface="Arial Unicode MS" pitchFamily="34" charset="-128"/>
              </a:rPr>
              <a:t>HUM</a:t>
            </a:r>
            <a:endParaRPr lang="en-AU" sz="1600">
              <a:solidFill>
                <a:prstClr val="black"/>
              </a:solidFill>
              <a:latin typeface="Arial Unicode MS" pitchFamily="34" charset="-128"/>
            </a:endParaRPr>
          </a:p>
        </p:txBody>
      </p:sp>
      <p:sp>
        <p:nvSpPr>
          <p:cNvPr id="20" name="Text Box 28"/>
          <p:cNvSpPr txBox="1">
            <a:spLocks noChangeArrowheads="1"/>
          </p:cNvSpPr>
          <p:nvPr/>
        </p:nvSpPr>
        <p:spPr bwMode="auto">
          <a:xfrm>
            <a:off x="4010442" y="2245959"/>
            <a:ext cx="568289" cy="3387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fontAlgn="base" hangingPunct="1">
              <a:spcBef>
                <a:spcPct val="0"/>
              </a:spcBef>
              <a:spcAft>
                <a:spcPct val="0"/>
              </a:spcAft>
            </a:pPr>
            <a:r>
              <a:rPr lang="en-US" sz="1600">
                <a:solidFill>
                  <a:prstClr val="black"/>
                </a:solidFill>
                <a:latin typeface="Arial Unicode MS" pitchFamily="34" charset="-128"/>
              </a:rPr>
              <a:t>CO</a:t>
            </a:r>
            <a:r>
              <a:rPr lang="en-US" sz="1600" baseline="-25000">
                <a:solidFill>
                  <a:prstClr val="black"/>
                </a:solidFill>
                <a:latin typeface="Arial Unicode MS" pitchFamily="34" charset="-128"/>
              </a:rPr>
              <a:t>2</a:t>
            </a:r>
            <a:endParaRPr lang="en-AU" sz="1600" baseline="-25000">
              <a:solidFill>
                <a:prstClr val="black"/>
              </a:solidFill>
              <a:latin typeface="Arial Unicode MS" pitchFamily="34" charset="-128"/>
            </a:endParaRPr>
          </a:p>
        </p:txBody>
      </p:sp>
      <p:grpSp>
        <p:nvGrpSpPr>
          <p:cNvPr id="21" name="Group 33"/>
          <p:cNvGrpSpPr>
            <a:grpSpLocks/>
          </p:cNvGrpSpPr>
          <p:nvPr/>
        </p:nvGrpSpPr>
        <p:grpSpPr bwMode="auto">
          <a:xfrm>
            <a:off x="3222221" y="2393650"/>
            <a:ext cx="733639" cy="1003336"/>
            <a:chOff x="1968" y="1392"/>
            <a:chExt cx="624" cy="624"/>
          </a:xfrm>
        </p:grpSpPr>
        <p:sp>
          <p:nvSpPr>
            <p:cNvPr id="40" name="Line 34"/>
            <p:cNvSpPr>
              <a:spLocks noChangeShapeType="1"/>
            </p:cNvSpPr>
            <p:nvPr/>
          </p:nvSpPr>
          <p:spPr bwMode="auto">
            <a:xfrm>
              <a:off x="1968" y="1680"/>
              <a:ext cx="624"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41" name="Line 35"/>
            <p:cNvSpPr>
              <a:spLocks noChangeShapeType="1"/>
            </p:cNvSpPr>
            <p:nvPr/>
          </p:nvSpPr>
          <p:spPr bwMode="auto">
            <a:xfrm flipV="1">
              <a:off x="2304" y="1392"/>
              <a:ext cx="288" cy="288"/>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42" name="Line 36"/>
            <p:cNvSpPr>
              <a:spLocks noChangeShapeType="1"/>
            </p:cNvSpPr>
            <p:nvPr/>
          </p:nvSpPr>
          <p:spPr bwMode="auto">
            <a:xfrm>
              <a:off x="2304" y="1680"/>
              <a:ext cx="288" cy="336"/>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grpSp>
      <p:sp>
        <p:nvSpPr>
          <p:cNvPr id="22" name="Text Box 41"/>
          <p:cNvSpPr txBox="1">
            <a:spLocks noChangeArrowheads="1"/>
          </p:cNvSpPr>
          <p:nvPr/>
        </p:nvSpPr>
        <p:spPr bwMode="auto">
          <a:xfrm>
            <a:off x="9942" y="1274580"/>
            <a:ext cx="1767476" cy="39972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fontAlgn="base" hangingPunct="1">
              <a:spcBef>
                <a:spcPct val="0"/>
              </a:spcBef>
              <a:spcAft>
                <a:spcPct val="0"/>
              </a:spcAft>
            </a:pPr>
            <a:r>
              <a:rPr lang="en-US" sz="2000" b="1" dirty="0">
                <a:solidFill>
                  <a:prstClr val="black"/>
                </a:solidFill>
              </a:rPr>
              <a:t>RothC Model</a:t>
            </a:r>
            <a:endParaRPr lang="en-AU" sz="2000" b="1" dirty="0">
              <a:solidFill>
                <a:prstClr val="black"/>
              </a:solidFill>
            </a:endParaRPr>
          </a:p>
        </p:txBody>
      </p:sp>
      <p:sp>
        <p:nvSpPr>
          <p:cNvPr id="23" name="Rectangle 43"/>
          <p:cNvSpPr>
            <a:spLocks noChangeArrowheads="1"/>
          </p:cNvSpPr>
          <p:nvPr/>
        </p:nvSpPr>
        <p:spPr bwMode="auto">
          <a:xfrm>
            <a:off x="1474009" y="2762878"/>
            <a:ext cx="565079" cy="308225"/>
          </a:xfrm>
          <a:prstGeom prst="rect">
            <a:avLst/>
          </a:prstGeom>
          <a:solidFill>
            <a:schemeClr val="tx1"/>
          </a:solidFill>
          <a:ln w="9525">
            <a:solidFill>
              <a:schemeClr val="tx1"/>
            </a:solidFill>
            <a:miter lim="800000"/>
            <a:headEnd/>
            <a:tailEnd/>
          </a:ln>
        </p:spPr>
        <p:txBody>
          <a:bodyPr wrap="none" anchor="ctr"/>
          <a:lstStyle/>
          <a:p>
            <a:pPr algn="ctr" defTabSz="457200" fontAlgn="base">
              <a:spcBef>
                <a:spcPct val="0"/>
              </a:spcBef>
              <a:spcAft>
                <a:spcPct val="0"/>
              </a:spcAft>
            </a:pPr>
            <a:r>
              <a:rPr lang="en-US" sz="1600" dirty="0">
                <a:solidFill>
                  <a:srgbClr val="FBFEFF"/>
                </a:solidFill>
                <a:latin typeface="Arial Unicode MS" pitchFamily="34" charset="-128"/>
              </a:rPr>
              <a:t>IOM</a:t>
            </a:r>
            <a:endParaRPr lang="en-AU" sz="1600" dirty="0">
              <a:solidFill>
                <a:srgbClr val="FBFEFF"/>
              </a:solidFill>
              <a:latin typeface="Arial Unicode MS" pitchFamily="34" charset="-128"/>
            </a:endParaRPr>
          </a:p>
        </p:txBody>
      </p:sp>
      <p:grpSp>
        <p:nvGrpSpPr>
          <p:cNvPr id="24" name="Group 44"/>
          <p:cNvGrpSpPr>
            <a:grpSpLocks/>
          </p:cNvGrpSpPr>
          <p:nvPr/>
        </p:nvGrpSpPr>
        <p:grpSpPr bwMode="auto">
          <a:xfrm>
            <a:off x="589469" y="2502813"/>
            <a:ext cx="817117" cy="410966"/>
            <a:chOff x="590" y="2968"/>
            <a:chExt cx="680" cy="724"/>
          </a:xfrm>
        </p:grpSpPr>
        <p:sp>
          <p:nvSpPr>
            <p:cNvPr id="38" name="Line 45"/>
            <p:cNvSpPr>
              <a:spLocks noChangeShapeType="1"/>
            </p:cNvSpPr>
            <p:nvPr/>
          </p:nvSpPr>
          <p:spPr bwMode="auto">
            <a:xfrm>
              <a:off x="590" y="2968"/>
              <a:ext cx="0" cy="72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39" name="Line 46"/>
            <p:cNvSpPr>
              <a:spLocks noChangeShapeType="1"/>
            </p:cNvSpPr>
            <p:nvPr/>
          </p:nvSpPr>
          <p:spPr bwMode="auto">
            <a:xfrm>
              <a:off x="590" y="3692"/>
              <a:ext cx="680"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grpSp>
      <p:sp>
        <p:nvSpPr>
          <p:cNvPr id="25" name="Text Box 47"/>
          <p:cNvSpPr txBox="1">
            <a:spLocks noChangeArrowheads="1"/>
          </p:cNvSpPr>
          <p:nvPr/>
        </p:nvSpPr>
        <p:spPr bwMode="auto">
          <a:xfrm>
            <a:off x="469068" y="2900937"/>
            <a:ext cx="537788" cy="3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fontAlgn="base" hangingPunct="1">
              <a:spcBef>
                <a:spcPct val="0"/>
              </a:spcBef>
              <a:spcAft>
                <a:spcPct val="0"/>
              </a:spcAft>
            </a:pPr>
            <a:r>
              <a:rPr lang="en-AU" sz="1600" dirty="0">
                <a:solidFill>
                  <a:prstClr val="black"/>
                </a:solidFill>
              </a:rPr>
              <a:t>Fire</a:t>
            </a:r>
          </a:p>
        </p:txBody>
      </p:sp>
      <p:grpSp>
        <p:nvGrpSpPr>
          <p:cNvPr id="26" name="Group 51"/>
          <p:cNvGrpSpPr>
            <a:grpSpLocks/>
          </p:cNvGrpSpPr>
          <p:nvPr/>
        </p:nvGrpSpPr>
        <p:grpSpPr bwMode="auto">
          <a:xfrm>
            <a:off x="4585152" y="2620003"/>
            <a:ext cx="396518" cy="462337"/>
            <a:chOff x="1465" y="1489"/>
            <a:chExt cx="247" cy="288"/>
          </a:xfrm>
        </p:grpSpPr>
        <p:sp>
          <p:nvSpPr>
            <p:cNvPr id="35" name="Line 52"/>
            <p:cNvSpPr>
              <a:spLocks noChangeShapeType="1"/>
            </p:cNvSpPr>
            <p:nvPr/>
          </p:nvSpPr>
          <p:spPr bwMode="auto">
            <a:xfrm>
              <a:off x="1465" y="1628"/>
              <a:ext cx="247"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36" name="Line 53"/>
            <p:cNvSpPr>
              <a:spLocks noChangeShapeType="1"/>
            </p:cNvSpPr>
            <p:nvPr/>
          </p:nvSpPr>
          <p:spPr bwMode="auto">
            <a:xfrm flipV="1">
              <a:off x="1539" y="1489"/>
              <a:ext cx="123" cy="144"/>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37" name="Line 54"/>
            <p:cNvSpPr>
              <a:spLocks noChangeShapeType="1"/>
            </p:cNvSpPr>
            <p:nvPr/>
          </p:nvSpPr>
          <p:spPr bwMode="auto">
            <a:xfrm>
              <a:off x="1539" y="1633"/>
              <a:ext cx="123" cy="144"/>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grpSp>
      <p:grpSp>
        <p:nvGrpSpPr>
          <p:cNvPr id="27" name="Group 55"/>
          <p:cNvGrpSpPr>
            <a:grpSpLocks/>
          </p:cNvGrpSpPr>
          <p:nvPr/>
        </p:nvGrpSpPr>
        <p:grpSpPr bwMode="auto">
          <a:xfrm>
            <a:off x="4586758" y="3215583"/>
            <a:ext cx="396518" cy="462337"/>
            <a:chOff x="1465" y="1489"/>
            <a:chExt cx="247" cy="288"/>
          </a:xfrm>
        </p:grpSpPr>
        <p:sp>
          <p:nvSpPr>
            <p:cNvPr id="32" name="Line 56"/>
            <p:cNvSpPr>
              <a:spLocks noChangeShapeType="1"/>
            </p:cNvSpPr>
            <p:nvPr/>
          </p:nvSpPr>
          <p:spPr bwMode="auto">
            <a:xfrm>
              <a:off x="1465" y="1628"/>
              <a:ext cx="247"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33" name="Line 57"/>
            <p:cNvSpPr>
              <a:spLocks noChangeShapeType="1"/>
            </p:cNvSpPr>
            <p:nvPr/>
          </p:nvSpPr>
          <p:spPr bwMode="auto">
            <a:xfrm flipV="1">
              <a:off x="1539" y="1489"/>
              <a:ext cx="123" cy="144"/>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34" name="Line 58"/>
            <p:cNvSpPr>
              <a:spLocks noChangeShapeType="1"/>
            </p:cNvSpPr>
            <p:nvPr/>
          </p:nvSpPr>
          <p:spPr bwMode="auto">
            <a:xfrm>
              <a:off x="1539" y="1633"/>
              <a:ext cx="123" cy="144"/>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grpSp>
      <p:grpSp>
        <p:nvGrpSpPr>
          <p:cNvPr id="28" name="Group 59"/>
          <p:cNvGrpSpPr>
            <a:grpSpLocks/>
          </p:cNvGrpSpPr>
          <p:nvPr/>
        </p:nvGrpSpPr>
        <p:grpSpPr bwMode="auto">
          <a:xfrm>
            <a:off x="3225432" y="2191378"/>
            <a:ext cx="396518" cy="462337"/>
            <a:chOff x="1465" y="1489"/>
            <a:chExt cx="247" cy="288"/>
          </a:xfrm>
        </p:grpSpPr>
        <p:sp>
          <p:nvSpPr>
            <p:cNvPr id="29" name="Line 60"/>
            <p:cNvSpPr>
              <a:spLocks noChangeShapeType="1"/>
            </p:cNvSpPr>
            <p:nvPr/>
          </p:nvSpPr>
          <p:spPr bwMode="auto">
            <a:xfrm>
              <a:off x="1465" y="1628"/>
              <a:ext cx="247"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30" name="Line 61"/>
            <p:cNvSpPr>
              <a:spLocks noChangeShapeType="1"/>
            </p:cNvSpPr>
            <p:nvPr/>
          </p:nvSpPr>
          <p:spPr bwMode="auto">
            <a:xfrm flipV="1">
              <a:off x="1539" y="1489"/>
              <a:ext cx="123" cy="144"/>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sp>
          <p:nvSpPr>
            <p:cNvPr id="31" name="Line 62"/>
            <p:cNvSpPr>
              <a:spLocks noChangeShapeType="1"/>
            </p:cNvSpPr>
            <p:nvPr/>
          </p:nvSpPr>
          <p:spPr bwMode="auto">
            <a:xfrm>
              <a:off x="1539" y="1633"/>
              <a:ext cx="123" cy="144"/>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AU" sz="1600">
                <a:solidFill>
                  <a:prstClr val="black"/>
                </a:solidFill>
                <a:latin typeface="Arial" charset="0"/>
              </a:endParaRPr>
            </a:p>
          </p:txBody>
        </p:sp>
      </p:grpSp>
      <p:sp>
        <p:nvSpPr>
          <p:cNvPr id="2" name="TextBox 1"/>
          <p:cNvSpPr txBox="1"/>
          <p:nvPr/>
        </p:nvSpPr>
        <p:spPr>
          <a:xfrm>
            <a:off x="5644915" y="1806769"/>
            <a:ext cx="2277162" cy="461665"/>
          </a:xfrm>
          <a:prstGeom prst="rect">
            <a:avLst/>
          </a:prstGeom>
          <a:noFill/>
        </p:spPr>
        <p:txBody>
          <a:bodyPr wrap="none" rtlCol="0">
            <a:spAutoFit/>
          </a:bodyPr>
          <a:lstStyle/>
          <a:p>
            <a:pPr defTabSz="457200" fontAlgn="base">
              <a:spcBef>
                <a:spcPct val="0"/>
              </a:spcBef>
              <a:spcAft>
                <a:spcPct val="0"/>
              </a:spcAft>
            </a:pPr>
            <a:r>
              <a:rPr lang="en-AU" sz="2400" b="1" dirty="0" smtClean="0">
                <a:solidFill>
                  <a:prstClr val="black"/>
                </a:solidFill>
              </a:rPr>
              <a:t>C</a:t>
            </a:r>
            <a:r>
              <a:rPr lang="en-AU" sz="2400" b="1" baseline="-25000" dirty="0" smtClean="0">
                <a:solidFill>
                  <a:prstClr val="black"/>
                </a:solidFill>
              </a:rPr>
              <a:t>t</a:t>
            </a:r>
            <a:r>
              <a:rPr lang="en-AU" sz="2400" b="1" dirty="0" smtClean="0">
                <a:solidFill>
                  <a:prstClr val="black"/>
                </a:solidFill>
              </a:rPr>
              <a:t> = C</a:t>
            </a:r>
            <a:r>
              <a:rPr lang="en-AU" sz="2400" b="1" baseline="-25000" dirty="0" smtClean="0">
                <a:solidFill>
                  <a:prstClr val="black"/>
                </a:solidFill>
              </a:rPr>
              <a:t>0</a:t>
            </a:r>
            <a:r>
              <a:rPr lang="en-AU" sz="2400" b="1" dirty="0" smtClean="0">
                <a:solidFill>
                  <a:prstClr val="black"/>
                </a:solidFill>
              </a:rPr>
              <a:t> e</a:t>
            </a:r>
            <a:r>
              <a:rPr lang="en-AU" sz="2400" b="1" baseline="30000" dirty="0" smtClean="0">
                <a:solidFill>
                  <a:prstClr val="black"/>
                </a:solidFill>
              </a:rPr>
              <a:t>-</a:t>
            </a:r>
            <a:r>
              <a:rPr lang="en-AU" sz="2400" b="1" baseline="30000" dirty="0" err="1" smtClean="0">
                <a:solidFill>
                  <a:prstClr val="black"/>
                </a:solidFill>
              </a:rPr>
              <a:t>abckt</a:t>
            </a:r>
            <a:r>
              <a:rPr lang="en-AU" sz="2400" b="1" smtClean="0">
                <a:solidFill>
                  <a:prstClr val="black"/>
                </a:solidFill>
              </a:rPr>
              <a:t> + A </a:t>
            </a:r>
            <a:endParaRPr lang="en-GB" sz="2400" b="1" dirty="0" smtClean="0">
              <a:solidFill>
                <a:prstClr val="black"/>
              </a:solidFill>
            </a:endParaRPr>
          </a:p>
        </p:txBody>
      </p:sp>
      <p:sp>
        <p:nvSpPr>
          <p:cNvPr id="49" name="TextBox 48"/>
          <p:cNvSpPr txBox="1"/>
          <p:nvPr/>
        </p:nvSpPr>
        <p:spPr>
          <a:xfrm>
            <a:off x="5644915" y="2289488"/>
            <a:ext cx="2633028" cy="461665"/>
          </a:xfrm>
          <a:prstGeom prst="rect">
            <a:avLst/>
          </a:prstGeom>
          <a:noFill/>
        </p:spPr>
        <p:txBody>
          <a:bodyPr wrap="none" rtlCol="0">
            <a:spAutoFit/>
          </a:bodyPr>
          <a:lstStyle/>
          <a:p>
            <a:pPr defTabSz="457200" fontAlgn="base">
              <a:spcBef>
                <a:spcPct val="0"/>
              </a:spcBef>
              <a:spcAft>
                <a:spcPct val="0"/>
              </a:spcAft>
            </a:pPr>
            <a:r>
              <a:rPr lang="en-AU" sz="2400" b="1" dirty="0" err="1" smtClean="0">
                <a:solidFill>
                  <a:prstClr val="black"/>
                </a:solidFill>
              </a:rPr>
              <a:t>C</a:t>
            </a:r>
            <a:r>
              <a:rPr lang="en-AU" sz="2400" b="1" baseline="-25000" dirty="0" err="1" smtClean="0">
                <a:solidFill>
                  <a:prstClr val="black"/>
                </a:solidFill>
              </a:rPr>
              <a:t>loss</a:t>
            </a:r>
            <a:r>
              <a:rPr lang="en-AU" sz="2400" b="1" dirty="0" smtClean="0">
                <a:solidFill>
                  <a:prstClr val="black"/>
                </a:solidFill>
              </a:rPr>
              <a:t> = C</a:t>
            </a:r>
            <a:r>
              <a:rPr lang="en-AU" sz="2400" b="1" baseline="-25000" dirty="0" smtClean="0">
                <a:solidFill>
                  <a:prstClr val="black"/>
                </a:solidFill>
              </a:rPr>
              <a:t>0</a:t>
            </a:r>
            <a:r>
              <a:rPr lang="en-AU" sz="2400" b="1" dirty="0" smtClean="0">
                <a:solidFill>
                  <a:prstClr val="black"/>
                </a:solidFill>
              </a:rPr>
              <a:t> (1 - e</a:t>
            </a:r>
            <a:r>
              <a:rPr lang="en-AU" sz="2400" b="1" baseline="30000" dirty="0" smtClean="0">
                <a:solidFill>
                  <a:prstClr val="black"/>
                </a:solidFill>
              </a:rPr>
              <a:t>-</a:t>
            </a:r>
            <a:r>
              <a:rPr lang="en-AU" sz="2400" b="1" baseline="30000" dirty="0" err="1" smtClean="0">
                <a:solidFill>
                  <a:prstClr val="black"/>
                </a:solidFill>
              </a:rPr>
              <a:t>abckt</a:t>
            </a:r>
            <a:r>
              <a:rPr lang="en-AU" sz="2400" b="1" dirty="0" smtClean="0">
                <a:solidFill>
                  <a:prstClr val="black"/>
                </a:solidFill>
              </a:rPr>
              <a:t>) </a:t>
            </a:r>
            <a:endParaRPr lang="en-GB" sz="2400" b="1" dirty="0" smtClean="0">
              <a:solidFill>
                <a:prstClr val="black"/>
              </a:solidFill>
            </a:endParaRPr>
          </a:p>
        </p:txBody>
      </p:sp>
      <p:sp>
        <p:nvSpPr>
          <p:cNvPr id="3" name="Rectangle 2"/>
          <p:cNvSpPr/>
          <p:nvPr/>
        </p:nvSpPr>
        <p:spPr>
          <a:xfrm>
            <a:off x="1127257" y="1622075"/>
            <a:ext cx="3977866" cy="214728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a:solidFill>
                <a:srgbClr val="FBFEFF"/>
              </a:solidFill>
            </a:endParaRPr>
          </a:p>
        </p:txBody>
      </p:sp>
      <p:sp>
        <p:nvSpPr>
          <p:cNvPr id="50" name="TextBox 49"/>
          <p:cNvSpPr txBox="1"/>
          <p:nvPr/>
        </p:nvSpPr>
        <p:spPr>
          <a:xfrm>
            <a:off x="9942" y="4167456"/>
            <a:ext cx="2623121" cy="2246769"/>
          </a:xfrm>
          <a:prstGeom prst="rect">
            <a:avLst/>
          </a:prstGeom>
          <a:solidFill>
            <a:schemeClr val="bg1"/>
          </a:solidFill>
        </p:spPr>
        <p:txBody>
          <a:bodyPr wrap="square" rtlCol="0">
            <a:spAutoFit/>
          </a:bodyPr>
          <a:lstStyle/>
          <a:p>
            <a:pPr algn="ctr" defTabSz="457200" fontAlgn="base">
              <a:spcBef>
                <a:spcPct val="0"/>
              </a:spcBef>
              <a:spcAft>
                <a:spcPct val="0"/>
              </a:spcAft>
            </a:pPr>
            <a:r>
              <a:rPr lang="en-AU" sz="2000" dirty="0" smtClean="0">
                <a:solidFill>
                  <a:prstClr val="black"/>
                </a:solidFill>
              </a:rPr>
              <a:t>Model initialisation</a:t>
            </a:r>
          </a:p>
          <a:p>
            <a:pPr marL="177800" indent="-177800" defTabSz="457200" fontAlgn="base">
              <a:spcBef>
                <a:spcPct val="0"/>
              </a:spcBef>
              <a:spcAft>
                <a:spcPct val="0"/>
              </a:spcAft>
              <a:buFont typeface="Arial" panose="020B0604020202020204" pitchFamily="34" charset="0"/>
              <a:buChar char="•"/>
            </a:pPr>
            <a:r>
              <a:rPr lang="en-AU" sz="2000" dirty="0" smtClean="0">
                <a:solidFill>
                  <a:prstClr val="black"/>
                </a:solidFill>
              </a:rPr>
              <a:t>organic carbon has to be partitioned into components</a:t>
            </a:r>
          </a:p>
          <a:p>
            <a:pPr marL="177800" indent="-177800" defTabSz="457200" fontAlgn="base">
              <a:spcBef>
                <a:spcPct val="0"/>
              </a:spcBef>
              <a:spcAft>
                <a:spcPct val="0"/>
              </a:spcAft>
              <a:buFont typeface="Arial" panose="020B0604020202020204" pitchFamily="34" charset="0"/>
              <a:buChar char="•"/>
            </a:pPr>
            <a:r>
              <a:rPr lang="en-AU" sz="2000" dirty="0" smtClean="0">
                <a:solidFill>
                  <a:prstClr val="black"/>
                </a:solidFill>
              </a:rPr>
              <a:t>Partitioning will alter the rate SOC stock change</a:t>
            </a:r>
            <a:endParaRPr lang="en-GB" sz="2000" dirty="0" smtClean="0">
              <a:solidFill>
                <a:prstClr val="black"/>
              </a:solidFill>
            </a:endParaRPr>
          </a:p>
        </p:txBody>
      </p:sp>
      <p:pic>
        <p:nvPicPr>
          <p:cNvPr id="96" name="Picture 95"/>
          <p:cNvPicPr>
            <a:picLocks noChangeAspect="1"/>
          </p:cNvPicPr>
          <p:nvPr/>
        </p:nvPicPr>
        <p:blipFill>
          <a:blip r:embed="rId2"/>
          <a:stretch>
            <a:fillRect/>
          </a:stretch>
        </p:blipFill>
        <p:spPr>
          <a:xfrm>
            <a:off x="2633063" y="4022796"/>
            <a:ext cx="3240000" cy="2391429"/>
          </a:xfrm>
          <a:prstGeom prst="rect">
            <a:avLst/>
          </a:prstGeom>
        </p:spPr>
      </p:pic>
      <p:pic>
        <p:nvPicPr>
          <p:cNvPr id="97" name="Picture 96"/>
          <p:cNvPicPr>
            <a:picLocks noChangeAspect="1"/>
          </p:cNvPicPr>
          <p:nvPr/>
        </p:nvPicPr>
        <p:blipFill>
          <a:blip r:embed="rId3"/>
          <a:stretch>
            <a:fillRect/>
          </a:stretch>
        </p:blipFill>
        <p:spPr>
          <a:xfrm>
            <a:off x="5873063" y="4022796"/>
            <a:ext cx="3240000" cy="2391429"/>
          </a:xfrm>
          <a:prstGeom prst="rect">
            <a:avLst/>
          </a:prstGeom>
        </p:spPr>
      </p:pic>
    </p:spTree>
    <p:extLst>
      <p:ext uri="{BB962C8B-B14F-4D97-AF65-F5344CB8AC3E}">
        <p14:creationId xmlns:p14="http://schemas.microsoft.com/office/powerpoint/2010/main" val="23230669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GB" dirty="0"/>
              <a:t>Modelling soil carbon </a:t>
            </a:r>
            <a:r>
              <a:rPr lang="en-GB" dirty="0" smtClean="0"/>
              <a:t>change </a:t>
            </a:r>
            <a:r>
              <a:rPr lang="en-GB" dirty="0"/>
              <a:t>– important principles to </a:t>
            </a:r>
            <a:r>
              <a:rPr lang="en-GB" dirty="0" smtClean="0"/>
              <a:t>consider: tuning models to measureable fractions</a:t>
            </a:r>
            <a:endParaRPr lang="en-GB" dirty="0"/>
          </a:p>
        </p:txBody>
      </p:sp>
      <p:grpSp>
        <p:nvGrpSpPr>
          <p:cNvPr id="8" name="Group 13"/>
          <p:cNvGrpSpPr>
            <a:grpSpLocks/>
          </p:cNvGrpSpPr>
          <p:nvPr/>
        </p:nvGrpSpPr>
        <p:grpSpPr bwMode="auto">
          <a:xfrm>
            <a:off x="1290988" y="1123142"/>
            <a:ext cx="6365682" cy="2138218"/>
            <a:chOff x="842" y="2633"/>
            <a:chExt cx="4246" cy="1571"/>
          </a:xfrm>
        </p:grpSpPr>
        <p:sp>
          <p:nvSpPr>
            <p:cNvPr id="9" name="Text Box 14"/>
            <p:cNvSpPr txBox="1">
              <a:spLocks noChangeArrowheads="1"/>
            </p:cNvSpPr>
            <p:nvPr/>
          </p:nvSpPr>
          <p:spPr bwMode="auto">
            <a:xfrm>
              <a:off x="2466" y="2633"/>
              <a:ext cx="1013"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457200" eaLnBrk="1" fontAlgn="base" hangingPunct="1">
                <a:spcBef>
                  <a:spcPct val="0"/>
                </a:spcBef>
                <a:spcAft>
                  <a:spcPct val="0"/>
                </a:spcAft>
              </a:pPr>
              <a:r>
                <a:rPr lang="en-AU" sz="1600">
                  <a:solidFill>
                    <a:prstClr val="black"/>
                  </a:solidFill>
                </a:rPr>
                <a:t>Humus carbon</a:t>
              </a:r>
            </a:p>
            <a:p>
              <a:pPr algn="ctr" defTabSz="457200" eaLnBrk="1" fontAlgn="base" hangingPunct="1">
                <a:spcBef>
                  <a:spcPct val="0"/>
                </a:spcBef>
                <a:spcAft>
                  <a:spcPct val="0"/>
                </a:spcAft>
              </a:pPr>
              <a:r>
                <a:rPr lang="en-AU" sz="1600">
                  <a:solidFill>
                    <a:prstClr val="black"/>
                  </a:solidFill>
                </a:rPr>
                <a:t>(&lt;0.05mm)</a:t>
              </a:r>
            </a:p>
          </p:txBody>
        </p:sp>
        <p:pic>
          <p:nvPicPr>
            <p:cNvPr id="10"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1" y="3039"/>
              <a:ext cx="1263" cy="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6"/>
            <p:cNvSpPr txBox="1">
              <a:spLocks noChangeArrowheads="1"/>
            </p:cNvSpPr>
            <p:nvPr/>
          </p:nvSpPr>
          <p:spPr bwMode="auto">
            <a:xfrm>
              <a:off x="3888" y="2633"/>
              <a:ext cx="1155"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457200" eaLnBrk="1" fontAlgn="base" hangingPunct="1">
                <a:spcBef>
                  <a:spcPct val="0"/>
                </a:spcBef>
                <a:spcAft>
                  <a:spcPct val="0"/>
                </a:spcAft>
              </a:pPr>
              <a:r>
                <a:rPr lang="en-AU" sz="1600">
                  <a:solidFill>
                    <a:prstClr val="black"/>
                  </a:solidFill>
                </a:rPr>
                <a:t>Resistant</a:t>
              </a:r>
            </a:p>
            <a:p>
              <a:pPr algn="ctr" defTabSz="457200" eaLnBrk="1" fontAlgn="base" hangingPunct="1">
                <a:spcBef>
                  <a:spcPct val="0"/>
                </a:spcBef>
                <a:spcAft>
                  <a:spcPct val="0"/>
                </a:spcAft>
              </a:pPr>
              <a:r>
                <a:rPr lang="en-AU" sz="1600">
                  <a:solidFill>
                    <a:prstClr val="black"/>
                  </a:solidFill>
                </a:rPr>
                <a:t>(charcoal &lt;2mm)</a:t>
              </a:r>
            </a:p>
          </p:txBody>
        </p:sp>
        <p:pic>
          <p:nvPicPr>
            <p:cNvPr id="12"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2" y="3039"/>
              <a:ext cx="1246" cy="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8"/>
            <p:cNvSpPr txBox="1">
              <a:spLocks noChangeArrowheads="1"/>
            </p:cNvSpPr>
            <p:nvPr/>
          </p:nvSpPr>
          <p:spPr bwMode="auto">
            <a:xfrm>
              <a:off x="853" y="2633"/>
              <a:ext cx="1226"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457200" eaLnBrk="1" fontAlgn="base" hangingPunct="1">
                <a:spcBef>
                  <a:spcPct val="0"/>
                </a:spcBef>
                <a:spcAft>
                  <a:spcPct val="0"/>
                </a:spcAft>
              </a:pPr>
              <a:r>
                <a:rPr lang="en-AU" sz="1600">
                  <a:solidFill>
                    <a:prstClr val="black"/>
                  </a:solidFill>
                </a:rPr>
                <a:t>Particulate carbon</a:t>
              </a:r>
            </a:p>
            <a:p>
              <a:pPr algn="ctr" defTabSz="457200" eaLnBrk="1" fontAlgn="base" hangingPunct="1">
                <a:spcBef>
                  <a:spcPct val="0"/>
                </a:spcBef>
                <a:spcAft>
                  <a:spcPct val="0"/>
                </a:spcAft>
              </a:pPr>
              <a:r>
                <a:rPr lang="en-AU" sz="1600">
                  <a:solidFill>
                    <a:prstClr val="black"/>
                  </a:solidFill>
                </a:rPr>
                <a:t>(2mm – 0.05 mm)</a:t>
              </a:r>
            </a:p>
          </p:txBody>
        </p:sp>
        <p:grpSp>
          <p:nvGrpSpPr>
            <p:cNvPr id="14" name="Group 19"/>
            <p:cNvGrpSpPr>
              <a:grpSpLocks/>
            </p:cNvGrpSpPr>
            <p:nvPr/>
          </p:nvGrpSpPr>
          <p:grpSpPr bwMode="auto">
            <a:xfrm>
              <a:off x="842" y="3039"/>
              <a:ext cx="1248" cy="1165"/>
              <a:chOff x="632" y="2853"/>
              <a:chExt cx="1559" cy="1455"/>
            </a:xfrm>
          </p:grpSpPr>
          <p:pic>
            <p:nvPicPr>
              <p:cNvPr id="15"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 y="2853"/>
                <a:ext cx="1559"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1"/>
              <p:cNvSpPr>
                <a:spLocks noChangeArrowheads="1"/>
              </p:cNvSpPr>
              <p:nvPr/>
            </p:nvSpPr>
            <p:spPr bwMode="auto">
              <a:xfrm>
                <a:off x="1577" y="4049"/>
                <a:ext cx="209" cy="66"/>
              </a:xfrm>
              <a:prstGeom prst="rect">
                <a:avLst/>
              </a:prstGeom>
              <a:solidFill>
                <a:schemeClr val="tx1"/>
              </a:solidFill>
              <a:ln w="9525">
                <a:solidFill>
                  <a:schemeClr val="tx1"/>
                </a:solidFill>
                <a:miter lim="800000"/>
                <a:headEnd/>
                <a:tailEnd/>
              </a:ln>
            </p:spPr>
            <p:txBody>
              <a:bodyPr wrap="none" anchor="ctr"/>
              <a:lstStyle/>
              <a:p>
                <a:pPr algn="ctr" defTabSz="457200" fontAlgn="base">
                  <a:spcBef>
                    <a:spcPct val="0"/>
                  </a:spcBef>
                  <a:spcAft>
                    <a:spcPct val="0"/>
                  </a:spcAft>
                </a:pPr>
                <a:endParaRPr lang="en-US" sz="1600">
                  <a:solidFill>
                    <a:prstClr val="black"/>
                  </a:solidFill>
                  <a:latin typeface="Arial" charset="0"/>
                </a:endParaRPr>
              </a:p>
            </p:txBody>
          </p:sp>
          <p:sp>
            <p:nvSpPr>
              <p:cNvPr id="17" name="Rectangle 22"/>
              <p:cNvSpPr>
                <a:spLocks noChangeArrowheads="1"/>
              </p:cNvSpPr>
              <p:nvPr/>
            </p:nvSpPr>
            <p:spPr bwMode="auto">
              <a:xfrm>
                <a:off x="997" y="4050"/>
                <a:ext cx="235" cy="66"/>
              </a:xfrm>
              <a:prstGeom prst="rect">
                <a:avLst/>
              </a:prstGeom>
              <a:solidFill>
                <a:schemeClr val="tx1"/>
              </a:solidFill>
              <a:ln w="9525">
                <a:solidFill>
                  <a:schemeClr val="tx1"/>
                </a:solidFill>
                <a:miter lim="800000"/>
                <a:headEnd/>
                <a:tailEnd/>
              </a:ln>
            </p:spPr>
            <p:txBody>
              <a:bodyPr wrap="none" anchor="ctr"/>
              <a:lstStyle/>
              <a:p>
                <a:pPr algn="ctr" defTabSz="457200" fontAlgn="base">
                  <a:spcBef>
                    <a:spcPct val="0"/>
                  </a:spcBef>
                  <a:spcAft>
                    <a:spcPct val="0"/>
                  </a:spcAft>
                </a:pPr>
                <a:endParaRPr lang="en-US" sz="1600">
                  <a:solidFill>
                    <a:prstClr val="black"/>
                  </a:solidFill>
                  <a:latin typeface="Arial" charset="0"/>
                </a:endParaRPr>
              </a:p>
            </p:txBody>
          </p:sp>
        </p:grpSp>
      </p:grpSp>
      <p:sp>
        <p:nvSpPr>
          <p:cNvPr id="191" name="Rectangle 48"/>
          <p:cNvSpPr>
            <a:spLocks noChangeArrowheads="1"/>
          </p:cNvSpPr>
          <p:nvPr/>
        </p:nvSpPr>
        <p:spPr bwMode="auto">
          <a:xfrm>
            <a:off x="-53864" y="3845419"/>
            <a:ext cx="3565810"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p>
            <a:pPr algn="ctr" defTabSz="457200" fontAlgn="base">
              <a:spcBef>
                <a:spcPct val="20000"/>
              </a:spcBef>
              <a:spcAft>
                <a:spcPct val="0"/>
              </a:spcAft>
              <a:tabLst>
                <a:tab pos="623888" algn="l"/>
                <a:tab pos="1163638" algn="l"/>
                <a:tab pos="1438275" algn="l"/>
              </a:tabLst>
            </a:pPr>
            <a:r>
              <a:rPr lang="en-US" dirty="0" smtClean="0">
                <a:solidFill>
                  <a:prstClr val="black"/>
                </a:solidFill>
                <a:latin typeface="Arial" charset="0"/>
              </a:rPr>
              <a:t>Replace conceptual model pools with measurable fractions</a:t>
            </a:r>
            <a:endParaRPr lang="en-US" dirty="0">
              <a:solidFill>
                <a:prstClr val="black"/>
              </a:solidFill>
              <a:latin typeface="Arial" charset="0"/>
            </a:endParaRPr>
          </a:p>
          <a:p>
            <a:pPr defTabSz="457200" fontAlgn="base">
              <a:spcBef>
                <a:spcPct val="20000"/>
              </a:spcBef>
              <a:spcAft>
                <a:spcPct val="0"/>
              </a:spcAft>
              <a:tabLst>
                <a:tab pos="623888" algn="l"/>
                <a:tab pos="1163638" algn="l"/>
                <a:tab pos="1438275" algn="l"/>
              </a:tabLst>
            </a:pPr>
            <a:r>
              <a:rPr lang="en-US" sz="1600" dirty="0">
                <a:solidFill>
                  <a:prstClr val="black"/>
                </a:solidFill>
                <a:latin typeface="Arial" charset="0"/>
              </a:rPr>
              <a:t>	</a:t>
            </a:r>
            <a:r>
              <a:rPr lang="en-US" dirty="0" smtClean="0">
                <a:solidFill>
                  <a:prstClr val="black"/>
                </a:solidFill>
                <a:latin typeface="Arial" charset="0"/>
              </a:rPr>
              <a:t>RPM</a:t>
            </a:r>
            <a:r>
              <a:rPr lang="en-US" dirty="0">
                <a:solidFill>
                  <a:prstClr val="black"/>
                </a:solidFill>
                <a:latin typeface="Arial" charset="0"/>
              </a:rPr>
              <a:t>	=	POC</a:t>
            </a:r>
          </a:p>
          <a:p>
            <a:pPr defTabSz="457200" fontAlgn="base">
              <a:spcBef>
                <a:spcPct val="20000"/>
              </a:spcBef>
              <a:spcAft>
                <a:spcPct val="0"/>
              </a:spcAft>
              <a:tabLst>
                <a:tab pos="623888" algn="l"/>
                <a:tab pos="1163638" algn="l"/>
                <a:tab pos="1438275" algn="l"/>
              </a:tabLst>
            </a:pPr>
            <a:r>
              <a:rPr lang="en-US" dirty="0">
                <a:solidFill>
                  <a:prstClr val="black"/>
                </a:solidFill>
                <a:latin typeface="Arial" charset="0"/>
              </a:rPr>
              <a:t>	</a:t>
            </a:r>
            <a:r>
              <a:rPr lang="en-US" dirty="0" smtClean="0">
                <a:solidFill>
                  <a:prstClr val="black"/>
                </a:solidFill>
                <a:latin typeface="Arial" charset="0"/>
              </a:rPr>
              <a:t>HUM</a:t>
            </a:r>
            <a:r>
              <a:rPr lang="en-US" dirty="0">
                <a:solidFill>
                  <a:prstClr val="black"/>
                </a:solidFill>
                <a:latin typeface="Arial" charset="0"/>
              </a:rPr>
              <a:t>	=	</a:t>
            </a:r>
            <a:r>
              <a:rPr lang="en-US" dirty="0" smtClean="0">
                <a:solidFill>
                  <a:prstClr val="black"/>
                </a:solidFill>
                <a:latin typeface="Arial" charset="0"/>
              </a:rPr>
              <a:t>HOC</a:t>
            </a:r>
          </a:p>
          <a:p>
            <a:pPr defTabSz="457200" fontAlgn="base">
              <a:spcBef>
                <a:spcPct val="20000"/>
              </a:spcBef>
              <a:spcAft>
                <a:spcPct val="0"/>
              </a:spcAft>
              <a:tabLst>
                <a:tab pos="623888" algn="l"/>
                <a:tab pos="1163638" algn="l"/>
                <a:tab pos="1438275" algn="l"/>
              </a:tabLst>
            </a:pPr>
            <a:r>
              <a:rPr lang="en-US" dirty="0" smtClean="0">
                <a:solidFill>
                  <a:prstClr val="black"/>
                </a:solidFill>
                <a:latin typeface="Arial" charset="0"/>
              </a:rPr>
              <a:t>	IOM</a:t>
            </a:r>
            <a:r>
              <a:rPr lang="en-US" dirty="0">
                <a:solidFill>
                  <a:prstClr val="black"/>
                </a:solidFill>
                <a:latin typeface="Arial" charset="0"/>
              </a:rPr>
              <a:t>	=	ROC (Charcoal C</a:t>
            </a:r>
            <a:r>
              <a:rPr lang="en-US" dirty="0" smtClean="0">
                <a:solidFill>
                  <a:prstClr val="black"/>
                </a:solidFill>
                <a:latin typeface="Arial" charset="0"/>
              </a:rPr>
              <a:t>)</a:t>
            </a:r>
            <a:endParaRPr lang="en-US" dirty="0">
              <a:solidFill>
                <a:prstClr val="black"/>
              </a:solidFill>
              <a:latin typeface="Arial" charset="0"/>
            </a:endParaRPr>
          </a:p>
        </p:txBody>
      </p:sp>
      <p:pic>
        <p:nvPicPr>
          <p:cNvPr id="192" name="Picture 191"/>
          <p:cNvPicPr>
            <a:picLocks noChangeAspect="1"/>
          </p:cNvPicPr>
          <p:nvPr/>
        </p:nvPicPr>
        <p:blipFill>
          <a:blip r:embed="rId5"/>
          <a:stretch>
            <a:fillRect/>
          </a:stretch>
        </p:blipFill>
        <p:spPr>
          <a:xfrm>
            <a:off x="3644909" y="3606800"/>
            <a:ext cx="5499091" cy="2488836"/>
          </a:xfrm>
          <a:prstGeom prst="rect">
            <a:avLst/>
          </a:prstGeom>
        </p:spPr>
      </p:pic>
    </p:spTree>
    <p:extLst>
      <p:ext uri="{BB962C8B-B14F-4D97-AF65-F5344CB8AC3E}">
        <p14:creationId xmlns:p14="http://schemas.microsoft.com/office/powerpoint/2010/main" val="10149916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GB" dirty="0"/>
              <a:t>Modelling soil carbon change – important </a:t>
            </a:r>
            <a:r>
              <a:rPr lang="en-GB" dirty="0" smtClean="0"/>
              <a:t>principles: calibration of rate constants</a:t>
            </a:r>
            <a:endParaRPr lang="en-GB" dirty="0"/>
          </a:p>
          <a:p>
            <a:endParaRPr lang="en-GB" dirty="0"/>
          </a:p>
        </p:txBody>
      </p:sp>
      <p:pic>
        <p:nvPicPr>
          <p:cNvPr id="6" name="Picture 5"/>
          <p:cNvPicPr>
            <a:picLocks noChangeAspect="1"/>
          </p:cNvPicPr>
          <p:nvPr/>
        </p:nvPicPr>
        <p:blipFill>
          <a:blip r:embed="rId2"/>
          <a:stretch>
            <a:fillRect/>
          </a:stretch>
        </p:blipFill>
        <p:spPr>
          <a:xfrm>
            <a:off x="551522" y="1750742"/>
            <a:ext cx="3600000" cy="4189507"/>
          </a:xfrm>
          <a:prstGeom prst="rect">
            <a:avLst/>
          </a:prstGeom>
        </p:spPr>
      </p:pic>
      <p:sp>
        <p:nvSpPr>
          <p:cNvPr id="7" name="TextBox 6"/>
          <p:cNvSpPr txBox="1"/>
          <p:nvPr/>
        </p:nvSpPr>
        <p:spPr>
          <a:xfrm>
            <a:off x="1209040" y="1259124"/>
            <a:ext cx="2712720" cy="646331"/>
          </a:xfrm>
          <a:prstGeom prst="rect">
            <a:avLst/>
          </a:prstGeom>
          <a:noFill/>
        </p:spPr>
        <p:txBody>
          <a:bodyPr wrap="square" rtlCol="0">
            <a:spAutoFit/>
          </a:bodyPr>
          <a:lstStyle/>
          <a:p>
            <a:pPr algn="ctr" defTabSz="457200" fontAlgn="base">
              <a:spcBef>
                <a:spcPct val="0"/>
              </a:spcBef>
              <a:spcAft>
                <a:spcPct val="0"/>
              </a:spcAft>
            </a:pPr>
            <a:r>
              <a:rPr lang="en-AU" b="1" dirty="0" smtClean="0">
                <a:solidFill>
                  <a:prstClr val="black"/>
                </a:solidFill>
              </a:rPr>
              <a:t>No site specific calibration of k values</a:t>
            </a:r>
            <a:endParaRPr lang="en-GB" b="1" dirty="0" smtClean="0">
              <a:solidFill>
                <a:prstClr val="black"/>
              </a:solidFill>
            </a:endParaRPr>
          </a:p>
        </p:txBody>
      </p:sp>
      <p:pic>
        <p:nvPicPr>
          <p:cNvPr id="8" name="Picture 7"/>
          <p:cNvPicPr>
            <a:picLocks noChangeAspect="1"/>
          </p:cNvPicPr>
          <p:nvPr/>
        </p:nvPicPr>
        <p:blipFill>
          <a:blip r:embed="rId3"/>
          <a:stretch>
            <a:fillRect/>
          </a:stretch>
        </p:blipFill>
        <p:spPr>
          <a:xfrm>
            <a:off x="4590363" y="1750742"/>
            <a:ext cx="3600000" cy="4189508"/>
          </a:xfrm>
          <a:prstGeom prst="rect">
            <a:avLst/>
          </a:prstGeom>
        </p:spPr>
      </p:pic>
      <p:sp>
        <p:nvSpPr>
          <p:cNvPr id="9" name="TextBox 8"/>
          <p:cNvSpPr txBox="1"/>
          <p:nvPr/>
        </p:nvSpPr>
        <p:spPr>
          <a:xfrm>
            <a:off x="5147186" y="1259125"/>
            <a:ext cx="2895601" cy="646331"/>
          </a:xfrm>
          <a:prstGeom prst="rect">
            <a:avLst/>
          </a:prstGeom>
          <a:noFill/>
        </p:spPr>
        <p:txBody>
          <a:bodyPr wrap="none" rtlCol="0">
            <a:spAutoFit/>
          </a:bodyPr>
          <a:lstStyle/>
          <a:p>
            <a:pPr algn="ctr" defTabSz="457200" fontAlgn="base">
              <a:spcBef>
                <a:spcPct val="0"/>
              </a:spcBef>
              <a:spcAft>
                <a:spcPct val="0"/>
              </a:spcAft>
            </a:pPr>
            <a:r>
              <a:rPr lang="en-AU" b="1" dirty="0" smtClean="0">
                <a:solidFill>
                  <a:prstClr val="black"/>
                </a:solidFill>
              </a:rPr>
              <a:t>After site specific calibration</a:t>
            </a:r>
          </a:p>
          <a:p>
            <a:pPr algn="ctr" defTabSz="457200" fontAlgn="base">
              <a:spcBef>
                <a:spcPct val="0"/>
              </a:spcBef>
              <a:spcAft>
                <a:spcPct val="0"/>
              </a:spcAft>
            </a:pPr>
            <a:r>
              <a:rPr lang="en-AU" b="1" dirty="0" smtClean="0">
                <a:solidFill>
                  <a:prstClr val="black"/>
                </a:solidFill>
              </a:rPr>
              <a:t> of k values</a:t>
            </a:r>
            <a:endParaRPr lang="en-GB" b="1" dirty="0" smtClean="0">
              <a:solidFill>
                <a:prstClr val="black"/>
              </a:solidFill>
            </a:endParaRPr>
          </a:p>
        </p:txBody>
      </p:sp>
      <p:sp>
        <p:nvSpPr>
          <p:cNvPr id="10" name="TextBox 9"/>
          <p:cNvSpPr txBox="1"/>
          <p:nvPr/>
        </p:nvSpPr>
        <p:spPr>
          <a:xfrm flipH="1">
            <a:off x="5488662" y="3845495"/>
            <a:ext cx="1803401" cy="723275"/>
          </a:xfrm>
          <a:prstGeom prst="rect">
            <a:avLst/>
          </a:prstGeom>
          <a:solidFill>
            <a:schemeClr val="bg1"/>
          </a:solidFill>
        </p:spPr>
        <p:txBody>
          <a:bodyPr wrap="square" rtlCol="0">
            <a:spAutoFit/>
          </a:bodyPr>
          <a:lstStyle/>
          <a:p>
            <a:pPr defTabSz="457200" fontAlgn="base">
              <a:spcBef>
                <a:spcPct val="0"/>
              </a:spcBef>
              <a:spcAft>
                <a:spcPct val="0"/>
              </a:spcAft>
            </a:pPr>
            <a:r>
              <a:rPr lang="en-AU" dirty="0" err="1" smtClean="0">
                <a:solidFill>
                  <a:prstClr val="black"/>
                </a:solidFill>
              </a:rPr>
              <a:t>k</a:t>
            </a:r>
            <a:r>
              <a:rPr lang="en-AU" baseline="-25000" dirty="0" err="1" smtClean="0">
                <a:solidFill>
                  <a:prstClr val="black"/>
                </a:solidFill>
              </a:rPr>
              <a:t>HOC</a:t>
            </a:r>
            <a:r>
              <a:rPr lang="en-AU" dirty="0">
                <a:solidFill>
                  <a:prstClr val="black"/>
                </a:solidFill>
              </a:rPr>
              <a:t> </a:t>
            </a:r>
            <a:r>
              <a:rPr lang="en-AU" dirty="0" smtClean="0">
                <a:solidFill>
                  <a:prstClr val="black"/>
                </a:solidFill>
              </a:rPr>
              <a:t>= 0.021 y</a:t>
            </a:r>
            <a:r>
              <a:rPr lang="en-AU" baseline="30000" dirty="0" smtClean="0">
                <a:solidFill>
                  <a:prstClr val="black"/>
                </a:solidFill>
              </a:rPr>
              <a:t>-1</a:t>
            </a:r>
            <a:endParaRPr lang="en-AU" dirty="0" smtClean="0">
              <a:solidFill>
                <a:prstClr val="black"/>
              </a:solidFill>
            </a:endParaRPr>
          </a:p>
          <a:p>
            <a:pPr defTabSz="457200" fontAlgn="base">
              <a:spcBef>
                <a:spcPts val="600"/>
              </a:spcBef>
              <a:spcAft>
                <a:spcPct val="0"/>
              </a:spcAft>
            </a:pPr>
            <a:r>
              <a:rPr lang="en-AU" dirty="0" err="1" smtClean="0">
                <a:solidFill>
                  <a:prstClr val="black"/>
                </a:solidFill>
              </a:rPr>
              <a:t>k</a:t>
            </a:r>
            <a:r>
              <a:rPr lang="en-AU" baseline="-25000" dirty="0" err="1" smtClean="0">
                <a:solidFill>
                  <a:prstClr val="black"/>
                </a:solidFill>
              </a:rPr>
              <a:t>POC</a:t>
            </a:r>
            <a:r>
              <a:rPr lang="en-AU" dirty="0" smtClean="0">
                <a:solidFill>
                  <a:prstClr val="black"/>
                </a:solidFill>
              </a:rPr>
              <a:t> = 0.072 y</a:t>
            </a:r>
            <a:r>
              <a:rPr lang="en-AU" baseline="30000" dirty="0" smtClean="0">
                <a:solidFill>
                  <a:prstClr val="black"/>
                </a:solidFill>
              </a:rPr>
              <a:t>-1</a:t>
            </a:r>
            <a:endParaRPr lang="en-AU" dirty="0" smtClean="0">
              <a:solidFill>
                <a:prstClr val="black"/>
              </a:solidFill>
            </a:endParaRPr>
          </a:p>
        </p:txBody>
      </p:sp>
      <p:sp>
        <p:nvSpPr>
          <p:cNvPr id="11" name="TextBox 10"/>
          <p:cNvSpPr txBox="1"/>
          <p:nvPr/>
        </p:nvSpPr>
        <p:spPr>
          <a:xfrm flipH="1">
            <a:off x="1453615" y="3845495"/>
            <a:ext cx="1803401" cy="723275"/>
          </a:xfrm>
          <a:prstGeom prst="rect">
            <a:avLst/>
          </a:prstGeom>
          <a:solidFill>
            <a:schemeClr val="bg1"/>
          </a:solidFill>
        </p:spPr>
        <p:txBody>
          <a:bodyPr wrap="square" rtlCol="0">
            <a:spAutoFit/>
          </a:bodyPr>
          <a:lstStyle/>
          <a:p>
            <a:pPr defTabSz="457200" fontAlgn="base">
              <a:spcBef>
                <a:spcPct val="0"/>
              </a:spcBef>
              <a:spcAft>
                <a:spcPct val="0"/>
              </a:spcAft>
            </a:pPr>
            <a:r>
              <a:rPr lang="en-AU" dirty="0" err="1" smtClean="0">
                <a:solidFill>
                  <a:prstClr val="black"/>
                </a:solidFill>
              </a:rPr>
              <a:t>k</a:t>
            </a:r>
            <a:r>
              <a:rPr lang="en-AU" baseline="-25000" dirty="0" err="1" smtClean="0">
                <a:solidFill>
                  <a:prstClr val="black"/>
                </a:solidFill>
              </a:rPr>
              <a:t>HOC</a:t>
            </a:r>
            <a:r>
              <a:rPr lang="en-AU" dirty="0">
                <a:solidFill>
                  <a:prstClr val="black"/>
                </a:solidFill>
              </a:rPr>
              <a:t> </a:t>
            </a:r>
            <a:r>
              <a:rPr lang="en-AU" dirty="0" smtClean="0">
                <a:solidFill>
                  <a:prstClr val="black"/>
                </a:solidFill>
              </a:rPr>
              <a:t>= 0.040 y</a:t>
            </a:r>
            <a:r>
              <a:rPr lang="en-AU" baseline="30000" dirty="0" smtClean="0">
                <a:solidFill>
                  <a:prstClr val="black"/>
                </a:solidFill>
              </a:rPr>
              <a:t>-1</a:t>
            </a:r>
            <a:endParaRPr lang="en-AU" dirty="0" smtClean="0">
              <a:solidFill>
                <a:prstClr val="black"/>
              </a:solidFill>
            </a:endParaRPr>
          </a:p>
          <a:p>
            <a:pPr defTabSz="457200" fontAlgn="base">
              <a:spcBef>
                <a:spcPts val="600"/>
              </a:spcBef>
              <a:spcAft>
                <a:spcPct val="0"/>
              </a:spcAft>
            </a:pPr>
            <a:r>
              <a:rPr lang="en-AU" dirty="0" err="1" smtClean="0">
                <a:solidFill>
                  <a:prstClr val="black"/>
                </a:solidFill>
              </a:rPr>
              <a:t>k</a:t>
            </a:r>
            <a:r>
              <a:rPr lang="en-AU" baseline="-25000" dirty="0" err="1" smtClean="0">
                <a:solidFill>
                  <a:prstClr val="black"/>
                </a:solidFill>
              </a:rPr>
              <a:t>POC</a:t>
            </a:r>
            <a:r>
              <a:rPr lang="en-AU" dirty="0" smtClean="0">
                <a:solidFill>
                  <a:prstClr val="black"/>
                </a:solidFill>
              </a:rPr>
              <a:t> = 0.509 y</a:t>
            </a:r>
            <a:r>
              <a:rPr lang="en-AU" baseline="30000" dirty="0" smtClean="0">
                <a:solidFill>
                  <a:prstClr val="black"/>
                </a:solidFill>
              </a:rPr>
              <a:t>-1</a:t>
            </a:r>
            <a:endParaRPr lang="en-AU" dirty="0" smtClean="0">
              <a:solidFill>
                <a:prstClr val="black"/>
              </a:solidFill>
            </a:endParaRPr>
          </a:p>
        </p:txBody>
      </p:sp>
    </p:spTree>
    <p:extLst>
      <p:ext uri="{BB962C8B-B14F-4D97-AF65-F5344CB8AC3E}">
        <p14:creationId xmlns:p14="http://schemas.microsoft.com/office/powerpoint/2010/main" val="22703959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180974" y="2924175"/>
            <a:ext cx="8667751" cy="1079500"/>
          </a:xfrm>
        </p:spPr>
        <p:txBody>
          <a:bodyPr anchor="ctr"/>
          <a:lstStyle/>
          <a:p>
            <a:r>
              <a:rPr lang="en-AU" sz="3200" dirty="0" smtClean="0"/>
              <a:t>Modelling Farming Systems Productivity and Environmental Performance - SOC example</a:t>
            </a:r>
          </a:p>
        </p:txBody>
      </p:sp>
      <p:sp>
        <p:nvSpPr>
          <p:cNvPr id="26626" name="Footer Placeholder 2"/>
          <p:cNvSpPr txBox="1">
            <a:spLocks/>
          </p:cNvSpPr>
          <p:nvPr/>
        </p:nvSpPr>
        <p:spPr bwMode="auto">
          <a:xfrm>
            <a:off x="360363" y="4700588"/>
            <a:ext cx="8042275" cy="250825"/>
          </a:xfrm>
          <a:prstGeom prst="rect">
            <a:avLst/>
          </a:prstGeom>
          <a:noFill/>
          <a:ln w="9525">
            <a:noFill/>
            <a:miter lim="800000"/>
            <a:headEnd/>
            <a:tailEnd/>
          </a:ln>
        </p:spPr>
        <p:txBody>
          <a:bodyPr lIns="0" tIns="0" rIns="0" bIns="0"/>
          <a:lstStyle/>
          <a:p>
            <a:pPr defTabSz="457200" fontAlgn="base">
              <a:spcBef>
                <a:spcPct val="0"/>
              </a:spcBef>
              <a:spcAft>
                <a:spcPct val="0"/>
              </a:spcAft>
            </a:pPr>
            <a:r>
              <a:rPr lang="en-AU" sz="1600" b="1" dirty="0">
                <a:solidFill>
                  <a:srgbClr val="FBFEFF"/>
                </a:solidFill>
              </a:rPr>
              <a:t>Enli Wang, Zhongkui Luo, </a:t>
            </a:r>
            <a:r>
              <a:rPr lang="en-AU" sz="1600" b="1" dirty="0" smtClean="0">
                <a:solidFill>
                  <a:srgbClr val="FBFEFF"/>
                </a:solidFill>
              </a:rPr>
              <a:t>Jeff Baldock, Hongtao Xing, Peter Thorburn </a:t>
            </a:r>
            <a:endParaRPr lang="en-US" sz="1600" dirty="0">
              <a:solidFill>
                <a:srgbClr val="FBFEFF"/>
              </a:solidFill>
            </a:endParaRPr>
          </a:p>
        </p:txBody>
      </p:sp>
      <p:sp>
        <p:nvSpPr>
          <p:cNvPr id="26627" name="Footer Placeholder 2"/>
          <p:cNvSpPr txBox="1">
            <a:spLocks/>
          </p:cNvSpPr>
          <p:nvPr/>
        </p:nvSpPr>
        <p:spPr bwMode="auto">
          <a:xfrm>
            <a:off x="361950" y="4962525"/>
            <a:ext cx="8042275" cy="252413"/>
          </a:xfrm>
          <a:prstGeom prst="rect">
            <a:avLst/>
          </a:prstGeom>
          <a:noFill/>
          <a:ln w="9525">
            <a:noFill/>
            <a:miter lim="800000"/>
            <a:headEnd/>
            <a:tailEnd/>
          </a:ln>
        </p:spPr>
        <p:txBody>
          <a:bodyPr lIns="0" tIns="0" rIns="0" bIns="0"/>
          <a:lstStyle/>
          <a:p>
            <a:pPr defTabSz="457200" fontAlgn="base">
              <a:spcBef>
                <a:spcPct val="0"/>
              </a:spcBef>
              <a:spcAft>
                <a:spcPct val="0"/>
              </a:spcAft>
            </a:pPr>
            <a:r>
              <a:rPr lang="en-AU" sz="1600" dirty="0" smtClean="0">
                <a:solidFill>
                  <a:srgbClr val="FBFEFF"/>
                </a:solidFill>
              </a:rPr>
              <a:t>30 May 2013, Melbourne</a:t>
            </a:r>
            <a:endParaRPr lang="en-US" sz="1600" dirty="0">
              <a:solidFill>
                <a:srgbClr val="FBFEFF"/>
              </a:solidFill>
            </a:endParaRPr>
          </a:p>
        </p:txBody>
      </p:sp>
      <p:sp>
        <p:nvSpPr>
          <p:cNvPr id="10" name="Text Placeholder 9"/>
          <p:cNvSpPr>
            <a:spLocks noGrp="1"/>
          </p:cNvSpPr>
          <p:nvPr>
            <p:ph type="body" sz="quarter" idx="17"/>
          </p:nvPr>
        </p:nvSpPr>
        <p:spPr>
          <a:xfrm>
            <a:off x="360363" y="5626100"/>
            <a:ext cx="4751387" cy="144463"/>
          </a:xfrm>
        </p:spPr>
        <p:txBody>
          <a:bodyPr/>
          <a:lstStyle/>
          <a:p>
            <a:pPr>
              <a:defRPr/>
            </a:pPr>
            <a:r>
              <a:rPr lang="en-AU" dirty="0" smtClean="0"/>
              <a:t>CSIRO Sustainable agriculture Flagship / CSIRO Land and water</a:t>
            </a:r>
          </a:p>
        </p:txBody>
      </p:sp>
      <p:pic>
        <p:nvPicPr>
          <p:cNvPr id="26629" name="Picture 16" descr="PSH_AGR001_024"/>
          <p:cNvPicPr>
            <a:picLocks noChangeAspect="1" noChangeArrowheads="1"/>
          </p:cNvPicPr>
          <p:nvPr/>
        </p:nvPicPr>
        <p:blipFill>
          <a:blip r:embed="rId2"/>
          <a:srcRect b="9874"/>
          <a:stretch>
            <a:fillRect/>
          </a:stretch>
        </p:blipFill>
        <p:spPr bwMode="auto">
          <a:xfrm>
            <a:off x="0" y="0"/>
            <a:ext cx="4840288" cy="2752725"/>
          </a:xfrm>
          <a:prstGeom prst="rect">
            <a:avLst/>
          </a:prstGeom>
          <a:noFill/>
          <a:ln w="9525">
            <a:noFill/>
            <a:miter lim="800000"/>
            <a:headEnd/>
            <a:tailEnd/>
          </a:ln>
        </p:spPr>
      </p:pic>
      <p:pic>
        <p:nvPicPr>
          <p:cNvPr id="26630" name="Picture 4" descr="ASA_AGHV001_010"/>
          <p:cNvPicPr>
            <a:picLocks noChangeAspect="1" noChangeArrowheads="1"/>
          </p:cNvPicPr>
          <p:nvPr/>
        </p:nvPicPr>
        <p:blipFill>
          <a:blip r:embed="rId3"/>
          <a:srcRect l="7813" b="13358"/>
          <a:stretch>
            <a:fillRect/>
          </a:stretch>
        </p:blipFill>
        <p:spPr bwMode="auto">
          <a:xfrm>
            <a:off x="4543425" y="0"/>
            <a:ext cx="4600575" cy="2752725"/>
          </a:xfrm>
          <a:prstGeom prst="rect">
            <a:avLst/>
          </a:prstGeom>
          <a:noFill/>
          <a:ln w="9525">
            <a:noFill/>
            <a:miter lim="800000"/>
            <a:headEnd/>
            <a:tailEnd/>
          </a:ln>
        </p:spPr>
      </p:pic>
      <p:pic>
        <p:nvPicPr>
          <p:cNvPr id="185349" name="Picture 5" descr="image004"/>
          <p:cNvPicPr>
            <a:picLocks noChangeAspect="1" noChangeArrowheads="1"/>
          </p:cNvPicPr>
          <p:nvPr/>
        </p:nvPicPr>
        <p:blipFill>
          <a:blip r:embed="rId4"/>
          <a:srcRect/>
          <a:stretch>
            <a:fillRect/>
          </a:stretch>
        </p:blipFill>
        <p:spPr bwMode="auto">
          <a:xfrm>
            <a:off x="4101193" y="6204013"/>
            <a:ext cx="3162300" cy="495300"/>
          </a:xfrm>
          <a:prstGeom prst="rect">
            <a:avLst/>
          </a:prstGeom>
          <a:noFill/>
          <a:ln w="9525">
            <a:noFill/>
            <a:miter lim="800000"/>
            <a:headEnd/>
            <a:tailEnd/>
          </a:ln>
        </p:spPr>
      </p:pic>
      <p:grpSp>
        <p:nvGrpSpPr>
          <p:cNvPr id="14" name="Group 13"/>
          <p:cNvGrpSpPr/>
          <p:nvPr/>
        </p:nvGrpSpPr>
        <p:grpSpPr>
          <a:xfrm>
            <a:off x="360363" y="6016625"/>
            <a:ext cx="2448560" cy="841375"/>
            <a:chOff x="360363" y="6016625"/>
            <a:chExt cx="2448560" cy="841375"/>
          </a:xfrm>
        </p:grpSpPr>
        <p:pic>
          <p:nvPicPr>
            <p:cNvPr id="9" name="Picture 8" descr="DAFF left3 600"/>
            <p:cNvPicPr/>
            <p:nvPr/>
          </p:nvPicPr>
          <p:blipFill>
            <a:blip r:embed="rId5"/>
            <a:srcRect/>
            <a:stretch>
              <a:fillRect/>
            </a:stretch>
          </p:blipFill>
          <p:spPr bwMode="auto">
            <a:xfrm>
              <a:off x="360363" y="6016625"/>
              <a:ext cx="2448560" cy="841375"/>
            </a:xfrm>
            <a:prstGeom prst="rect">
              <a:avLst/>
            </a:prstGeom>
            <a:noFill/>
            <a:ln w="9525">
              <a:noFill/>
              <a:miter lim="800000"/>
              <a:headEnd/>
              <a:tailEnd/>
            </a:ln>
          </p:spPr>
        </p:pic>
        <p:sp>
          <p:nvSpPr>
            <p:cNvPr id="12" name="Rectangle 11"/>
            <p:cNvSpPr/>
            <p:nvPr/>
          </p:nvSpPr>
          <p:spPr>
            <a:xfrm>
              <a:off x="1212464" y="6633189"/>
              <a:ext cx="1268035" cy="1566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AU">
                <a:solidFill>
                  <a:srgbClr val="FBFEFF"/>
                </a:solidFill>
              </a:endParaRPr>
            </a:p>
          </p:txBody>
        </p:sp>
        <p:sp>
          <p:nvSpPr>
            <p:cNvPr id="13" name="Rectangle 12"/>
            <p:cNvSpPr/>
            <p:nvPr/>
          </p:nvSpPr>
          <p:spPr>
            <a:xfrm>
              <a:off x="2697734" y="6542703"/>
              <a:ext cx="70774" cy="90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AU">
                <a:solidFill>
                  <a:srgbClr val="FBFEFF"/>
                </a:solidFill>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73125" y="2003425"/>
            <a:ext cx="2608262" cy="2403475"/>
            <a:chOff x="607" y="1508"/>
            <a:chExt cx="1643" cy="1514"/>
          </a:xfrm>
        </p:grpSpPr>
        <p:sp>
          <p:nvSpPr>
            <p:cNvPr id="9" name="Rectangle 3"/>
            <p:cNvSpPr>
              <a:spLocks noChangeArrowheads="1"/>
            </p:cNvSpPr>
            <p:nvPr/>
          </p:nvSpPr>
          <p:spPr bwMode="auto">
            <a:xfrm>
              <a:off x="607" y="1508"/>
              <a:ext cx="1643" cy="1514"/>
            </a:xfrm>
            <a:prstGeom prst="rect">
              <a:avLst/>
            </a:prstGeom>
            <a:solidFill>
              <a:srgbClr val="00FF00"/>
            </a:solidFill>
            <a:ln w="9525">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0" name="Text Box 4"/>
            <p:cNvSpPr txBox="1">
              <a:spLocks noChangeArrowheads="1"/>
            </p:cNvSpPr>
            <p:nvPr/>
          </p:nvSpPr>
          <p:spPr bwMode="auto">
            <a:xfrm>
              <a:off x="705" y="1915"/>
              <a:ext cx="711" cy="288"/>
            </a:xfrm>
            <a:prstGeom prst="rect">
              <a:avLst/>
            </a:prstGeom>
            <a:noFill/>
            <a:ln w="9525">
              <a:noFill/>
              <a:miter lim="800000"/>
              <a:headEnd/>
              <a:tailEnd/>
            </a:ln>
          </p:spPr>
          <p:txBody>
            <a:bodyPr>
              <a:spAutoFit/>
            </a:bodyPr>
            <a:lstStyle/>
            <a:p>
              <a:pPr defTabSz="457200" eaLnBrk="0" fontAlgn="base" hangingPunct="0">
                <a:spcBef>
                  <a:spcPct val="0"/>
                </a:spcBef>
                <a:spcAft>
                  <a:spcPct val="0"/>
                </a:spcAft>
              </a:pPr>
              <a:r>
                <a:rPr lang="en-AU" sz="2400" b="1">
                  <a:solidFill>
                    <a:srgbClr val="0000CC"/>
                  </a:solidFill>
                  <a:latin typeface="Times New Roman" pitchFamily="18" charset="0"/>
                </a:rPr>
                <a:t>Crops</a:t>
              </a:r>
            </a:p>
          </p:txBody>
        </p:sp>
      </p:grpSp>
      <p:grpSp>
        <p:nvGrpSpPr>
          <p:cNvPr id="3" name="Group 5"/>
          <p:cNvGrpSpPr>
            <a:grpSpLocks/>
          </p:cNvGrpSpPr>
          <p:nvPr/>
        </p:nvGrpSpPr>
        <p:grpSpPr bwMode="auto">
          <a:xfrm>
            <a:off x="2660650" y="984250"/>
            <a:ext cx="4083050" cy="1006475"/>
            <a:chOff x="1733" y="866"/>
            <a:chExt cx="2572" cy="634"/>
          </a:xfrm>
        </p:grpSpPr>
        <p:sp>
          <p:nvSpPr>
            <p:cNvPr id="12" name="Rectangle 6"/>
            <p:cNvSpPr>
              <a:spLocks noChangeArrowheads="1"/>
            </p:cNvSpPr>
            <p:nvPr/>
          </p:nvSpPr>
          <p:spPr bwMode="auto">
            <a:xfrm>
              <a:off x="1733" y="915"/>
              <a:ext cx="2535" cy="585"/>
            </a:xfrm>
            <a:prstGeom prst="rect">
              <a:avLst/>
            </a:prstGeom>
            <a:solidFill>
              <a:srgbClr val="CC99FF"/>
            </a:solidFill>
            <a:ln w="9525">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3" name="Text Box 7"/>
            <p:cNvSpPr txBox="1">
              <a:spLocks noChangeArrowheads="1"/>
            </p:cNvSpPr>
            <p:nvPr/>
          </p:nvSpPr>
          <p:spPr bwMode="auto">
            <a:xfrm>
              <a:off x="2896" y="866"/>
              <a:ext cx="1409" cy="288"/>
            </a:xfrm>
            <a:prstGeom prst="rect">
              <a:avLst/>
            </a:prstGeom>
            <a:noFill/>
            <a:ln w="9525">
              <a:noFill/>
              <a:miter lim="800000"/>
              <a:headEnd/>
              <a:tailEnd/>
            </a:ln>
          </p:spPr>
          <p:txBody>
            <a:bodyPr>
              <a:spAutoFit/>
            </a:bodyPr>
            <a:lstStyle/>
            <a:p>
              <a:pPr defTabSz="457200" eaLnBrk="0" fontAlgn="base" hangingPunct="0">
                <a:spcBef>
                  <a:spcPct val="0"/>
                </a:spcBef>
                <a:spcAft>
                  <a:spcPct val="0"/>
                </a:spcAft>
              </a:pPr>
              <a:r>
                <a:rPr lang="en-AU" sz="2400" b="1">
                  <a:solidFill>
                    <a:srgbClr val="990033"/>
                  </a:solidFill>
                  <a:latin typeface="Times New Roman" pitchFamily="18" charset="0"/>
                </a:rPr>
                <a:t>System Control</a:t>
              </a:r>
            </a:p>
          </p:txBody>
        </p:sp>
      </p:grpSp>
      <p:grpSp>
        <p:nvGrpSpPr>
          <p:cNvPr id="4" name="Group 8"/>
          <p:cNvGrpSpPr>
            <a:grpSpLocks/>
          </p:cNvGrpSpPr>
          <p:nvPr/>
        </p:nvGrpSpPr>
        <p:grpSpPr bwMode="auto">
          <a:xfrm>
            <a:off x="4733949" y="2436181"/>
            <a:ext cx="2615206" cy="2516872"/>
            <a:chOff x="2957" y="1767"/>
            <a:chExt cx="1905" cy="2118"/>
          </a:xfrm>
        </p:grpSpPr>
        <p:sp>
          <p:nvSpPr>
            <p:cNvPr id="15" name="Freeform 9"/>
            <p:cNvSpPr>
              <a:spLocks/>
            </p:cNvSpPr>
            <p:nvPr/>
          </p:nvSpPr>
          <p:spPr bwMode="auto">
            <a:xfrm>
              <a:off x="2957" y="1767"/>
              <a:ext cx="1905" cy="2118"/>
            </a:xfrm>
            <a:custGeom>
              <a:avLst/>
              <a:gdLst>
                <a:gd name="T0" fmla="*/ 1723 w 1905"/>
                <a:gd name="T1" fmla="*/ 33 h 2118"/>
                <a:gd name="T2" fmla="*/ 441 w 1905"/>
                <a:gd name="T3" fmla="*/ 33 h 2118"/>
                <a:gd name="T4" fmla="*/ 433 w 1905"/>
                <a:gd name="T5" fmla="*/ 1375 h 2118"/>
                <a:gd name="T6" fmla="*/ 321 w 1905"/>
                <a:gd name="T7" fmla="*/ 1555 h 2118"/>
                <a:gd name="T8" fmla="*/ 186 w 1905"/>
                <a:gd name="T9" fmla="*/ 1645 h 2118"/>
                <a:gd name="T10" fmla="*/ 103 w 1905"/>
                <a:gd name="T11" fmla="*/ 1675 h 2118"/>
                <a:gd name="T12" fmla="*/ 81 w 1905"/>
                <a:gd name="T13" fmla="*/ 2058 h 2118"/>
                <a:gd name="T14" fmla="*/ 291 w 1905"/>
                <a:gd name="T15" fmla="*/ 2065 h 2118"/>
                <a:gd name="T16" fmla="*/ 733 w 1905"/>
                <a:gd name="T17" fmla="*/ 2103 h 2118"/>
                <a:gd name="T18" fmla="*/ 1168 w 1905"/>
                <a:gd name="T19" fmla="*/ 2095 h 2118"/>
                <a:gd name="T20" fmla="*/ 1296 w 1905"/>
                <a:gd name="T21" fmla="*/ 2043 h 2118"/>
                <a:gd name="T22" fmla="*/ 1378 w 1905"/>
                <a:gd name="T23" fmla="*/ 2013 h 2118"/>
                <a:gd name="T24" fmla="*/ 1461 w 1905"/>
                <a:gd name="T25" fmla="*/ 1953 h 2118"/>
                <a:gd name="T26" fmla="*/ 1573 w 1905"/>
                <a:gd name="T27" fmla="*/ 1803 h 2118"/>
                <a:gd name="T28" fmla="*/ 1581 w 1905"/>
                <a:gd name="T29" fmla="*/ 1780 h 2118"/>
                <a:gd name="T30" fmla="*/ 1603 w 1905"/>
                <a:gd name="T31" fmla="*/ 1750 h 2118"/>
                <a:gd name="T32" fmla="*/ 1633 w 1905"/>
                <a:gd name="T33" fmla="*/ 1645 h 2118"/>
                <a:gd name="T34" fmla="*/ 1723 w 1905"/>
                <a:gd name="T35" fmla="*/ 1510 h 2118"/>
                <a:gd name="T36" fmla="*/ 1806 w 1905"/>
                <a:gd name="T37" fmla="*/ 850 h 2118"/>
                <a:gd name="T38" fmla="*/ 1768 w 1905"/>
                <a:gd name="T39" fmla="*/ 100 h 2118"/>
                <a:gd name="T40" fmla="*/ 1738 w 1905"/>
                <a:gd name="T41" fmla="*/ 63 h 2118"/>
                <a:gd name="T42" fmla="*/ 1723 w 1905"/>
                <a:gd name="T43" fmla="*/ 33 h 21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05"/>
                <a:gd name="T67" fmla="*/ 0 h 2118"/>
                <a:gd name="T68" fmla="*/ 1905 w 1905"/>
                <a:gd name="T69" fmla="*/ 2118 h 21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05" h="2118">
                  <a:moveTo>
                    <a:pt x="1723" y="33"/>
                  </a:moveTo>
                  <a:cubicBezTo>
                    <a:pt x="1296" y="33"/>
                    <a:pt x="868" y="33"/>
                    <a:pt x="441" y="33"/>
                  </a:cubicBezTo>
                  <a:cubicBezTo>
                    <a:pt x="438" y="480"/>
                    <a:pt x="438" y="928"/>
                    <a:pt x="433" y="1375"/>
                  </a:cubicBezTo>
                  <a:cubicBezTo>
                    <a:pt x="432" y="1432"/>
                    <a:pt x="373" y="1538"/>
                    <a:pt x="321" y="1555"/>
                  </a:cubicBezTo>
                  <a:cubicBezTo>
                    <a:pt x="276" y="1585"/>
                    <a:pt x="238" y="1629"/>
                    <a:pt x="186" y="1645"/>
                  </a:cubicBezTo>
                  <a:cubicBezTo>
                    <a:pt x="159" y="1663"/>
                    <a:pt x="134" y="1668"/>
                    <a:pt x="103" y="1675"/>
                  </a:cubicBezTo>
                  <a:cubicBezTo>
                    <a:pt x="0" y="1745"/>
                    <a:pt x="75" y="2049"/>
                    <a:pt x="81" y="2058"/>
                  </a:cubicBezTo>
                  <a:cubicBezTo>
                    <a:pt x="118" y="2118"/>
                    <a:pt x="221" y="2063"/>
                    <a:pt x="291" y="2065"/>
                  </a:cubicBezTo>
                  <a:cubicBezTo>
                    <a:pt x="435" y="2091"/>
                    <a:pt x="587" y="2091"/>
                    <a:pt x="733" y="2103"/>
                  </a:cubicBezTo>
                  <a:cubicBezTo>
                    <a:pt x="878" y="2100"/>
                    <a:pt x="1023" y="2100"/>
                    <a:pt x="1168" y="2095"/>
                  </a:cubicBezTo>
                  <a:cubicBezTo>
                    <a:pt x="1214" y="2094"/>
                    <a:pt x="1254" y="2056"/>
                    <a:pt x="1296" y="2043"/>
                  </a:cubicBezTo>
                  <a:cubicBezTo>
                    <a:pt x="1322" y="2025"/>
                    <a:pt x="1348" y="2022"/>
                    <a:pt x="1378" y="2013"/>
                  </a:cubicBezTo>
                  <a:cubicBezTo>
                    <a:pt x="1400" y="1979"/>
                    <a:pt x="1432" y="1981"/>
                    <a:pt x="1461" y="1953"/>
                  </a:cubicBezTo>
                  <a:cubicBezTo>
                    <a:pt x="1477" y="1900"/>
                    <a:pt x="1540" y="1848"/>
                    <a:pt x="1573" y="1803"/>
                  </a:cubicBezTo>
                  <a:cubicBezTo>
                    <a:pt x="1576" y="1795"/>
                    <a:pt x="1577" y="1787"/>
                    <a:pt x="1581" y="1780"/>
                  </a:cubicBezTo>
                  <a:cubicBezTo>
                    <a:pt x="1587" y="1769"/>
                    <a:pt x="1598" y="1761"/>
                    <a:pt x="1603" y="1750"/>
                  </a:cubicBezTo>
                  <a:cubicBezTo>
                    <a:pt x="1614" y="1724"/>
                    <a:pt x="1618" y="1672"/>
                    <a:pt x="1633" y="1645"/>
                  </a:cubicBezTo>
                  <a:cubicBezTo>
                    <a:pt x="1660" y="1598"/>
                    <a:pt x="1695" y="1556"/>
                    <a:pt x="1723" y="1510"/>
                  </a:cubicBezTo>
                  <a:cubicBezTo>
                    <a:pt x="1776" y="1297"/>
                    <a:pt x="1795" y="1069"/>
                    <a:pt x="1806" y="850"/>
                  </a:cubicBezTo>
                  <a:cubicBezTo>
                    <a:pt x="1803" y="600"/>
                    <a:pt x="1905" y="310"/>
                    <a:pt x="1768" y="100"/>
                  </a:cubicBezTo>
                  <a:cubicBezTo>
                    <a:pt x="1750" y="44"/>
                    <a:pt x="1777" y="113"/>
                    <a:pt x="1738" y="63"/>
                  </a:cubicBezTo>
                  <a:cubicBezTo>
                    <a:pt x="1689" y="0"/>
                    <a:pt x="1755" y="61"/>
                    <a:pt x="1723" y="33"/>
                  </a:cubicBezTo>
                  <a:close/>
                </a:path>
              </a:pathLst>
            </a:custGeom>
            <a:solidFill>
              <a:srgbClr val="FFCC99"/>
            </a:solidFill>
            <a:ln w="9525">
              <a:solidFill>
                <a:schemeClr val="tx1"/>
              </a:solidFill>
              <a:round/>
              <a:headEnd/>
              <a:tailEnd/>
            </a:ln>
          </p:spPr>
          <p:txBody>
            <a:bodyPr wrap="none" anchor="ctr"/>
            <a:lstStyle/>
            <a:p>
              <a:pPr defTabSz="457200" fontAlgn="base">
                <a:spcBef>
                  <a:spcPct val="0"/>
                </a:spcBef>
                <a:spcAft>
                  <a:spcPct val="0"/>
                </a:spcAft>
              </a:pPr>
              <a:endParaRPr lang="en-AU">
                <a:solidFill>
                  <a:prstClr val="black"/>
                </a:solidFill>
                <a:latin typeface="Arial" charset="0"/>
              </a:endParaRPr>
            </a:p>
          </p:txBody>
        </p:sp>
        <p:sp>
          <p:nvSpPr>
            <p:cNvPr id="16" name="Text Box 10"/>
            <p:cNvSpPr txBox="1">
              <a:spLocks noChangeArrowheads="1"/>
            </p:cNvSpPr>
            <p:nvPr/>
          </p:nvSpPr>
          <p:spPr bwMode="auto">
            <a:xfrm>
              <a:off x="4170" y="2687"/>
              <a:ext cx="562" cy="389"/>
            </a:xfrm>
            <a:prstGeom prst="rect">
              <a:avLst/>
            </a:prstGeom>
            <a:noFill/>
            <a:ln w="9525">
              <a:noFill/>
              <a:miter lim="800000"/>
              <a:headEnd/>
              <a:tailEnd/>
            </a:ln>
          </p:spPr>
          <p:txBody>
            <a:bodyPr wrap="square">
              <a:spAutoFit/>
            </a:bodyPr>
            <a:lstStyle/>
            <a:p>
              <a:pPr defTabSz="457200" eaLnBrk="0" fontAlgn="base" hangingPunct="0">
                <a:spcBef>
                  <a:spcPct val="0"/>
                </a:spcBef>
                <a:spcAft>
                  <a:spcPct val="0"/>
                </a:spcAft>
              </a:pPr>
              <a:r>
                <a:rPr lang="en-AU" sz="2400" b="1" dirty="0">
                  <a:solidFill>
                    <a:srgbClr val="993300"/>
                  </a:solidFill>
                  <a:latin typeface="Times New Roman" pitchFamily="18" charset="0"/>
                </a:rPr>
                <a:t>Soil</a:t>
              </a:r>
            </a:p>
          </p:txBody>
        </p:sp>
      </p:grpSp>
      <p:grpSp>
        <p:nvGrpSpPr>
          <p:cNvPr id="5" name="Group 12"/>
          <p:cNvGrpSpPr>
            <a:grpSpLocks/>
          </p:cNvGrpSpPr>
          <p:nvPr/>
        </p:nvGrpSpPr>
        <p:grpSpPr bwMode="auto">
          <a:xfrm>
            <a:off x="2355850" y="1417637"/>
            <a:ext cx="4572000" cy="4114800"/>
            <a:chOff x="1728" y="1131"/>
            <a:chExt cx="2880" cy="2592"/>
          </a:xfrm>
        </p:grpSpPr>
        <p:sp>
          <p:nvSpPr>
            <p:cNvPr id="18" name="Rectangle 13"/>
            <p:cNvSpPr>
              <a:spLocks noChangeArrowheads="1"/>
            </p:cNvSpPr>
            <p:nvPr/>
          </p:nvSpPr>
          <p:spPr bwMode="auto">
            <a:xfrm>
              <a:off x="4128" y="1951"/>
              <a:ext cx="480"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r" defTabSz="457200" eaLnBrk="0" fontAlgn="base" hangingPunct="0">
                <a:spcBef>
                  <a:spcPct val="0"/>
                </a:spcBef>
                <a:spcAft>
                  <a:spcPct val="0"/>
                </a:spcAft>
              </a:pPr>
              <a:r>
                <a:rPr lang="en-US" sz="1400" b="1">
                  <a:solidFill>
                    <a:prstClr val="black"/>
                  </a:solidFill>
                  <a:latin typeface="Arial" charset="0"/>
                </a:rPr>
                <a:t>SWIM</a:t>
              </a:r>
            </a:p>
          </p:txBody>
        </p:sp>
        <p:grpSp>
          <p:nvGrpSpPr>
            <p:cNvPr id="6" name="Group 14"/>
            <p:cNvGrpSpPr>
              <a:grpSpLocks/>
            </p:cNvGrpSpPr>
            <p:nvPr/>
          </p:nvGrpSpPr>
          <p:grpSpPr bwMode="auto">
            <a:xfrm>
              <a:off x="1728" y="1131"/>
              <a:ext cx="2516" cy="2592"/>
              <a:chOff x="1728" y="1131"/>
              <a:chExt cx="2516" cy="2592"/>
            </a:xfrm>
          </p:grpSpPr>
          <p:grpSp>
            <p:nvGrpSpPr>
              <p:cNvPr id="7" name="Group 15"/>
              <p:cNvGrpSpPr>
                <a:grpSpLocks/>
              </p:cNvGrpSpPr>
              <p:nvPr/>
            </p:nvGrpSpPr>
            <p:grpSpPr bwMode="auto">
              <a:xfrm rot="7965781">
                <a:off x="3253" y="3180"/>
                <a:ext cx="120" cy="144"/>
                <a:chOff x="2856" y="1488"/>
                <a:chExt cx="120" cy="144"/>
              </a:xfrm>
            </p:grpSpPr>
            <p:sp>
              <p:nvSpPr>
                <p:cNvPr id="126" name="Rectangle 16"/>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27" name="AutoShape 17"/>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11" name="Group 18"/>
              <p:cNvGrpSpPr>
                <a:grpSpLocks/>
              </p:cNvGrpSpPr>
              <p:nvPr/>
            </p:nvGrpSpPr>
            <p:grpSpPr bwMode="auto">
              <a:xfrm rot="5400000">
                <a:off x="3420" y="2874"/>
                <a:ext cx="120" cy="144"/>
                <a:chOff x="2856" y="1488"/>
                <a:chExt cx="120" cy="144"/>
              </a:xfrm>
            </p:grpSpPr>
            <p:sp>
              <p:nvSpPr>
                <p:cNvPr id="124" name="Rectangle 19"/>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25" name="AutoShape 20"/>
                <p:cNvSpPr>
                  <a:spLocks noChangeArrowheads="1"/>
                </p:cNvSpPr>
                <p:nvPr/>
              </p:nvSpPr>
              <p:spPr bwMode="auto">
                <a:xfrm rot="10800000" flipH="1">
                  <a:off x="2856" y="1488"/>
                  <a:ext cx="120" cy="88"/>
                </a:xfrm>
                <a:prstGeom prst="triangle">
                  <a:avLst>
                    <a:gd name="adj" fmla="val 49986"/>
                  </a:avLst>
                </a:prstGeom>
                <a:solidFill>
                  <a:srgbClr val="993300"/>
                </a:solidFill>
                <a:ln w="9525">
                  <a:solidFill>
                    <a:srgbClr val="993300"/>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14" name="Group 21"/>
              <p:cNvGrpSpPr>
                <a:grpSpLocks/>
              </p:cNvGrpSpPr>
              <p:nvPr/>
            </p:nvGrpSpPr>
            <p:grpSpPr bwMode="auto">
              <a:xfrm rot="-5400000">
                <a:off x="2412" y="1866"/>
                <a:ext cx="120" cy="144"/>
                <a:chOff x="2856" y="1488"/>
                <a:chExt cx="120" cy="144"/>
              </a:xfrm>
            </p:grpSpPr>
            <p:sp>
              <p:nvSpPr>
                <p:cNvPr id="122" name="Rectangle 22"/>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23" name="AutoShape 23"/>
                <p:cNvSpPr>
                  <a:spLocks noChangeArrowheads="1"/>
                </p:cNvSpPr>
                <p:nvPr/>
              </p:nvSpPr>
              <p:spPr bwMode="auto">
                <a:xfrm rot="10800000" flipH="1">
                  <a:off x="2856" y="1488"/>
                  <a:ext cx="120" cy="88"/>
                </a:xfrm>
                <a:prstGeom prst="triangle">
                  <a:avLst>
                    <a:gd name="adj" fmla="val 49986"/>
                  </a:avLst>
                </a:prstGeom>
                <a:solidFill>
                  <a:srgbClr val="993300"/>
                </a:solidFill>
                <a:ln w="9525">
                  <a:solidFill>
                    <a:srgbClr val="993300"/>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17" name="Group 24"/>
              <p:cNvGrpSpPr>
                <a:grpSpLocks/>
              </p:cNvGrpSpPr>
              <p:nvPr/>
            </p:nvGrpSpPr>
            <p:grpSpPr bwMode="auto">
              <a:xfrm rot="-5400000">
                <a:off x="2412" y="2106"/>
                <a:ext cx="120" cy="144"/>
                <a:chOff x="2856" y="1488"/>
                <a:chExt cx="120" cy="144"/>
              </a:xfrm>
            </p:grpSpPr>
            <p:sp>
              <p:nvSpPr>
                <p:cNvPr id="120" name="Rectangle 25"/>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21" name="AutoShape 26"/>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19" name="Group 27"/>
              <p:cNvGrpSpPr>
                <a:grpSpLocks/>
              </p:cNvGrpSpPr>
              <p:nvPr/>
            </p:nvGrpSpPr>
            <p:grpSpPr bwMode="auto">
              <a:xfrm rot="-5400000">
                <a:off x="2412" y="2346"/>
                <a:ext cx="120" cy="144"/>
                <a:chOff x="2856" y="1488"/>
                <a:chExt cx="120" cy="144"/>
              </a:xfrm>
            </p:grpSpPr>
            <p:sp>
              <p:nvSpPr>
                <p:cNvPr id="118" name="Rectangle 28"/>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19" name="AutoShape 29"/>
                <p:cNvSpPr>
                  <a:spLocks noChangeArrowheads="1"/>
                </p:cNvSpPr>
                <p:nvPr/>
              </p:nvSpPr>
              <p:spPr bwMode="auto">
                <a:xfrm rot="10800000" flipH="1">
                  <a:off x="2856" y="1488"/>
                  <a:ext cx="120" cy="88"/>
                </a:xfrm>
                <a:prstGeom prst="triangle">
                  <a:avLst>
                    <a:gd name="adj" fmla="val 49986"/>
                  </a:avLst>
                </a:prstGeom>
                <a:solidFill>
                  <a:srgbClr val="993300"/>
                </a:solidFill>
                <a:ln w="9525">
                  <a:solidFill>
                    <a:srgbClr val="993300"/>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20" name="Group 30"/>
              <p:cNvGrpSpPr>
                <a:grpSpLocks/>
              </p:cNvGrpSpPr>
              <p:nvPr/>
            </p:nvGrpSpPr>
            <p:grpSpPr bwMode="auto">
              <a:xfrm rot="-5400000">
                <a:off x="2412" y="2604"/>
                <a:ext cx="120" cy="144"/>
                <a:chOff x="2856" y="1488"/>
                <a:chExt cx="120" cy="144"/>
              </a:xfrm>
            </p:grpSpPr>
            <p:sp>
              <p:nvSpPr>
                <p:cNvPr id="116" name="Rectangle 31"/>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17" name="AutoShape 32"/>
                <p:cNvSpPr>
                  <a:spLocks noChangeArrowheads="1"/>
                </p:cNvSpPr>
                <p:nvPr/>
              </p:nvSpPr>
              <p:spPr bwMode="auto">
                <a:xfrm rot="10800000" flipH="1">
                  <a:off x="2856" y="1488"/>
                  <a:ext cx="120" cy="88"/>
                </a:xfrm>
                <a:prstGeom prst="triangle">
                  <a:avLst>
                    <a:gd name="adj" fmla="val 49986"/>
                  </a:avLst>
                </a:prstGeom>
                <a:solidFill>
                  <a:srgbClr val="993300"/>
                </a:solidFill>
                <a:ln w="9525">
                  <a:solidFill>
                    <a:srgbClr val="993300"/>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21" name="Group 33"/>
              <p:cNvGrpSpPr>
                <a:grpSpLocks/>
              </p:cNvGrpSpPr>
              <p:nvPr/>
            </p:nvGrpSpPr>
            <p:grpSpPr bwMode="auto">
              <a:xfrm rot="-5400000">
                <a:off x="2412" y="2844"/>
                <a:ext cx="120" cy="144"/>
                <a:chOff x="2856" y="1488"/>
                <a:chExt cx="120" cy="144"/>
              </a:xfrm>
            </p:grpSpPr>
            <p:sp>
              <p:nvSpPr>
                <p:cNvPr id="114" name="Rectangle 34"/>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15" name="AutoShape 35"/>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22" name="Group 36"/>
              <p:cNvGrpSpPr>
                <a:grpSpLocks/>
              </p:cNvGrpSpPr>
              <p:nvPr/>
            </p:nvGrpSpPr>
            <p:grpSpPr bwMode="auto">
              <a:xfrm rot="9037635">
                <a:off x="3068" y="3261"/>
                <a:ext cx="120" cy="144"/>
                <a:chOff x="2856" y="1488"/>
                <a:chExt cx="120" cy="144"/>
              </a:xfrm>
            </p:grpSpPr>
            <p:sp>
              <p:nvSpPr>
                <p:cNvPr id="112" name="Rectangle 37"/>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13" name="AutoShape 38"/>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23" name="Group 39"/>
              <p:cNvGrpSpPr>
                <a:grpSpLocks/>
              </p:cNvGrpSpPr>
              <p:nvPr/>
            </p:nvGrpSpPr>
            <p:grpSpPr bwMode="auto">
              <a:xfrm rot="3182532">
                <a:off x="3312" y="1659"/>
                <a:ext cx="120" cy="144"/>
                <a:chOff x="2856" y="1488"/>
                <a:chExt cx="120" cy="144"/>
              </a:xfrm>
            </p:grpSpPr>
            <p:sp>
              <p:nvSpPr>
                <p:cNvPr id="110" name="Rectangle 40"/>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11" name="AutoShape 41"/>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24" name="Group 42"/>
              <p:cNvGrpSpPr>
                <a:grpSpLocks/>
              </p:cNvGrpSpPr>
              <p:nvPr/>
            </p:nvGrpSpPr>
            <p:grpSpPr bwMode="auto">
              <a:xfrm rot="-2937748">
                <a:off x="2508" y="1647"/>
                <a:ext cx="120" cy="144"/>
                <a:chOff x="2856" y="1488"/>
                <a:chExt cx="120" cy="144"/>
              </a:xfrm>
            </p:grpSpPr>
            <p:sp>
              <p:nvSpPr>
                <p:cNvPr id="108" name="Rectangle 43"/>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09" name="AutoShape 44"/>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25" name="Group 45"/>
              <p:cNvGrpSpPr>
                <a:grpSpLocks/>
              </p:cNvGrpSpPr>
              <p:nvPr/>
            </p:nvGrpSpPr>
            <p:grpSpPr bwMode="auto">
              <a:xfrm rot="-7319903">
                <a:off x="2460" y="3045"/>
                <a:ext cx="120" cy="144"/>
                <a:chOff x="2856" y="1488"/>
                <a:chExt cx="120" cy="144"/>
              </a:xfrm>
            </p:grpSpPr>
            <p:sp>
              <p:nvSpPr>
                <p:cNvPr id="106" name="Rectangle 46"/>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07" name="AutoShape 47"/>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26" name="Group 48"/>
              <p:cNvGrpSpPr>
                <a:grpSpLocks/>
              </p:cNvGrpSpPr>
              <p:nvPr/>
            </p:nvGrpSpPr>
            <p:grpSpPr bwMode="auto">
              <a:xfrm rot="-8234219">
                <a:off x="2640" y="3195"/>
                <a:ext cx="120" cy="144"/>
                <a:chOff x="2856" y="1488"/>
                <a:chExt cx="120" cy="144"/>
              </a:xfrm>
            </p:grpSpPr>
            <p:sp>
              <p:nvSpPr>
                <p:cNvPr id="104" name="Rectangle 49"/>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05" name="AutoShape 50"/>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27" name="Group 51"/>
              <p:cNvGrpSpPr>
                <a:grpSpLocks/>
              </p:cNvGrpSpPr>
              <p:nvPr/>
            </p:nvGrpSpPr>
            <p:grpSpPr bwMode="auto">
              <a:xfrm flipV="1">
                <a:off x="2812" y="3291"/>
                <a:ext cx="120" cy="144"/>
                <a:chOff x="2856" y="1488"/>
                <a:chExt cx="120" cy="144"/>
              </a:xfrm>
            </p:grpSpPr>
            <p:sp>
              <p:nvSpPr>
                <p:cNvPr id="102" name="Rectangle 52"/>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03" name="AutoShape 53"/>
                <p:cNvSpPr>
                  <a:spLocks noChangeArrowheads="1"/>
                </p:cNvSpPr>
                <p:nvPr/>
              </p:nvSpPr>
              <p:spPr bwMode="auto">
                <a:xfrm rot="10800000" flipH="1">
                  <a:off x="2856" y="1488"/>
                  <a:ext cx="120" cy="88"/>
                </a:xfrm>
                <a:prstGeom prst="triangle">
                  <a:avLst>
                    <a:gd name="adj" fmla="val 49986"/>
                  </a:avLst>
                </a:prstGeom>
                <a:solidFill>
                  <a:srgbClr val="993300"/>
                </a:solidFill>
                <a:ln w="9525">
                  <a:solidFill>
                    <a:srgbClr val="993300"/>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28" name="Group 54"/>
              <p:cNvGrpSpPr>
                <a:grpSpLocks/>
              </p:cNvGrpSpPr>
              <p:nvPr/>
            </p:nvGrpSpPr>
            <p:grpSpPr bwMode="auto">
              <a:xfrm rot="7965781">
                <a:off x="3372" y="3039"/>
                <a:ext cx="120" cy="144"/>
                <a:chOff x="2856" y="1488"/>
                <a:chExt cx="120" cy="144"/>
              </a:xfrm>
            </p:grpSpPr>
            <p:sp>
              <p:nvSpPr>
                <p:cNvPr id="100" name="Rectangle 55"/>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101" name="AutoShape 56"/>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29" name="Group 57"/>
              <p:cNvGrpSpPr>
                <a:grpSpLocks/>
              </p:cNvGrpSpPr>
              <p:nvPr/>
            </p:nvGrpSpPr>
            <p:grpSpPr bwMode="auto">
              <a:xfrm rot="5400000">
                <a:off x="3420" y="2634"/>
                <a:ext cx="120" cy="144"/>
                <a:chOff x="2856" y="1488"/>
                <a:chExt cx="120" cy="144"/>
              </a:xfrm>
            </p:grpSpPr>
            <p:sp>
              <p:nvSpPr>
                <p:cNvPr id="98" name="Rectangle 58"/>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99" name="AutoShape 59"/>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30" name="Group 60"/>
              <p:cNvGrpSpPr>
                <a:grpSpLocks/>
              </p:cNvGrpSpPr>
              <p:nvPr/>
            </p:nvGrpSpPr>
            <p:grpSpPr bwMode="auto">
              <a:xfrm rot="5400000">
                <a:off x="3427" y="2401"/>
                <a:ext cx="120" cy="144"/>
                <a:chOff x="2856" y="1488"/>
                <a:chExt cx="120" cy="144"/>
              </a:xfrm>
            </p:grpSpPr>
            <p:sp>
              <p:nvSpPr>
                <p:cNvPr id="96" name="Rectangle 61"/>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97" name="AutoShape 62"/>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31" name="Group 63"/>
              <p:cNvGrpSpPr>
                <a:grpSpLocks/>
              </p:cNvGrpSpPr>
              <p:nvPr/>
            </p:nvGrpSpPr>
            <p:grpSpPr bwMode="auto">
              <a:xfrm rot="5400000">
                <a:off x="3420" y="2195"/>
                <a:ext cx="120" cy="144"/>
                <a:chOff x="2856" y="1488"/>
                <a:chExt cx="120" cy="144"/>
              </a:xfrm>
            </p:grpSpPr>
            <p:sp>
              <p:nvSpPr>
                <p:cNvPr id="94" name="Rectangle 64"/>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95" name="AutoShape 65"/>
                <p:cNvSpPr>
                  <a:spLocks noChangeArrowheads="1"/>
                </p:cNvSpPr>
                <p:nvPr/>
              </p:nvSpPr>
              <p:spPr bwMode="auto">
                <a:xfrm rot="10800000" flipH="1">
                  <a:off x="2856" y="1488"/>
                  <a:ext cx="120" cy="88"/>
                </a:xfrm>
                <a:prstGeom prst="triangle">
                  <a:avLst>
                    <a:gd name="adj" fmla="val 49986"/>
                  </a:avLst>
                </a:prstGeom>
                <a:solidFill>
                  <a:srgbClr val="993300"/>
                </a:solidFill>
                <a:ln w="9525">
                  <a:solidFill>
                    <a:srgbClr val="993300"/>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32" name="Group 66"/>
              <p:cNvGrpSpPr>
                <a:grpSpLocks/>
              </p:cNvGrpSpPr>
              <p:nvPr/>
            </p:nvGrpSpPr>
            <p:grpSpPr bwMode="auto">
              <a:xfrm rot="5400000">
                <a:off x="3420" y="1870"/>
                <a:ext cx="120" cy="144"/>
                <a:chOff x="2856" y="1488"/>
                <a:chExt cx="120" cy="144"/>
              </a:xfrm>
            </p:grpSpPr>
            <p:sp>
              <p:nvSpPr>
                <p:cNvPr id="92" name="Rectangle 67"/>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93" name="AutoShape 68"/>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33" name="Group 69"/>
              <p:cNvGrpSpPr>
                <a:grpSpLocks/>
              </p:cNvGrpSpPr>
              <p:nvPr/>
            </p:nvGrpSpPr>
            <p:grpSpPr bwMode="auto">
              <a:xfrm rot="-1917302">
                <a:off x="2688" y="1515"/>
                <a:ext cx="120" cy="144"/>
                <a:chOff x="2856" y="1488"/>
                <a:chExt cx="120" cy="144"/>
              </a:xfrm>
            </p:grpSpPr>
            <p:sp>
              <p:nvSpPr>
                <p:cNvPr id="90" name="Rectangle 70"/>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91" name="AutoShape 71"/>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grpSp>
            <p:nvGrpSpPr>
              <p:cNvPr id="34" name="Group 72"/>
              <p:cNvGrpSpPr>
                <a:grpSpLocks/>
              </p:cNvGrpSpPr>
              <p:nvPr/>
            </p:nvGrpSpPr>
            <p:grpSpPr bwMode="auto">
              <a:xfrm rot="2060115">
                <a:off x="3120" y="1515"/>
                <a:ext cx="120" cy="144"/>
                <a:chOff x="2856" y="1488"/>
                <a:chExt cx="120" cy="144"/>
              </a:xfrm>
            </p:grpSpPr>
            <p:sp>
              <p:nvSpPr>
                <p:cNvPr id="88" name="Rectangle 73"/>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89" name="AutoShape 74"/>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sp>
            <p:nvSpPr>
              <p:cNvPr id="43" name="Rectangle 75"/>
              <p:cNvSpPr>
                <a:spLocks noChangeArrowheads="1"/>
              </p:cNvSpPr>
              <p:nvPr/>
            </p:nvSpPr>
            <p:spPr bwMode="auto">
              <a:xfrm>
                <a:off x="2669" y="1131"/>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Manager</a:t>
                </a:r>
              </a:p>
            </p:txBody>
          </p:sp>
          <p:sp>
            <p:nvSpPr>
              <p:cNvPr id="44" name="Rectangle 76"/>
              <p:cNvSpPr>
                <a:spLocks noChangeArrowheads="1"/>
              </p:cNvSpPr>
              <p:nvPr/>
            </p:nvSpPr>
            <p:spPr bwMode="auto">
              <a:xfrm>
                <a:off x="3360" y="1275"/>
                <a:ext cx="576" cy="192"/>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Report</a:t>
                </a:r>
              </a:p>
            </p:txBody>
          </p:sp>
          <p:grpSp>
            <p:nvGrpSpPr>
              <p:cNvPr id="35" name="Group 77"/>
              <p:cNvGrpSpPr>
                <a:grpSpLocks/>
              </p:cNvGrpSpPr>
              <p:nvPr/>
            </p:nvGrpSpPr>
            <p:grpSpPr bwMode="auto">
              <a:xfrm>
                <a:off x="2904" y="1467"/>
                <a:ext cx="120" cy="144"/>
                <a:chOff x="2856" y="1488"/>
                <a:chExt cx="120" cy="144"/>
              </a:xfrm>
            </p:grpSpPr>
            <p:sp>
              <p:nvSpPr>
                <p:cNvPr id="86" name="Rectangle 78"/>
                <p:cNvSpPr>
                  <a:spLocks noChangeArrowheads="1"/>
                </p:cNvSpPr>
                <p:nvPr/>
              </p:nvSpPr>
              <p:spPr bwMode="auto">
                <a:xfrm>
                  <a:off x="2859" y="1492"/>
                  <a:ext cx="114" cy="140"/>
                </a:xfrm>
                <a:prstGeom prst="rect">
                  <a:avLst/>
                </a:prstGeom>
                <a:solidFill>
                  <a:srgbClr val="C0C0C0"/>
                </a:solidFill>
                <a:ln w="12700">
                  <a:solidFill>
                    <a:schemeClr val="tx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sp>
              <p:nvSpPr>
                <p:cNvPr id="87" name="AutoShape 79"/>
                <p:cNvSpPr>
                  <a:spLocks noChangeArrowheads="1"/>
                </p:cNvSpPr>
                <p:nvPr/>
              </p:nvSpPr>
              <p:spPr bwMode="auto">
                <a:xfrm rot="10800000" flipH="1">
                  <a:off x="2856" y="1488"/>
                  <a:ext cx="120" cy="88"/>
                </a:xfrm>
                <a:prstGeom prst="triangle">
                  <a:avLst>
                    <a:gd name="adj" fmla="val 49986"/>
                  </a:avLst>
                </a:prstGeom>
                <a:solidFill>
                  <a:srgbClr val="993300"/>
                </a:solidFill>
                <a:ln w="9525">
                  <a:no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ndParaRPr>
                </a:p>
              </p:txBody>
            </p:sp>
          </p:grpSp>
          <p:cxnSp>
            <p:nvCxnSpPr>
              <p:cNvPr id="46" name="AutoShape 80"/>
              <p:cNvCxnSpPr>
                <a:cxnSpLocks noChangeShapeType="1"/>
                <a:stCxn id="43" idx="2"/>
                <a:endCxn id="87" idx="3"/>
              </p:cNvCxnSpPr>
              <p:nvPr/>
            </p:nvCxnSpPr>
            <p:spPr bwMode="auto">
              <a:xfrm flipH="1">
                <a:off x="2963" y="1313"/>
                <a:ext cx="1" cy="153"/>
              </a:xfrm>
              <a:prstGeom prst="straightConnector1">
                <a:avLst/>
              </a:prstGeom>
              <a:noFill/>
              <a:ln w="25400">
                <a:solidFill>
                  <a:srgbClr val="993300"/>
                </a:solidFill>
                <a:round/>
                <a:headEnd/>
                <a:tailEnd type="none" w="sm" len="sm"/>
              </a:ln>
            </p:spPr>
          </p:cxnSp>
          <p:sp>
            <p:nvSpPr>
              <p:cNvPr id="47" name="Rectangle 81"/>
              <p:cNvSpPr>
                <a:spLocks noChangeArrowheads="1"/>
              </p:cNvSpPr>
              <p:nvPr/>
            </p:nvSpPr>
            <p:spPr bwMode="auto">
              <a:xfrm>
                <a:off x="2016" y="1275"/>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Clock</a:t>
                </a:r>
              </a:p>
            </p:txBody>
          </p:sp>
          <p:cxnSp>
            <p:nvCxnSpPr>
              <p:cNvPr id="48" name="AutoShape 82"/>
              <p:cNvCxnSpPr>
                <a:cxnSpLocks noChangeShapeType="1"/>
                <a:stCxn id="44" idx="1"/>
                <a:endCxn id="89" idx="3"/>
              </p:cNvCxnSpPr>
              <p:nvPr/>
            </p:nvCxnSpPr>
            <p:spPr bwMode="auto">
              <a:xfrm flipH="1">
                <a:off x="3219" y="1371"/>
                <a:ext cx="133" cy="155"/>
              </a:xfrm>
              <a:prstGeom prst="straightConnector1">
                <a:avLst/>
              </a:prstGeom>
              <a:noFill/>
              <a:ln w="25400">
                <a:solidFill>
                  <a:srgbClr val="993300"/>
                </a:solidFill>
                <a:round/>
                <a:headEnd/>
                <a:tailEnd/>
              </a:ln>
            </p:spPr>
          </p:cxnSp>
          <p:sp>
            <p:nvSpPr>
              <p:cNvPr id="49" name="Rectangle 83"/>
              <p:cNvSpPr>
                <a:spLocks noChangeArrowheads="1"/>
              </p:cNvSpPr>
              <p:nvPr/>
            </p:nvSpPr>
            <p:spPr bwMode="auto">
              <a:xfrm>
                <a:off x="3648" y="1855"/>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SoilWat</a:t>
                </a:r>
              </a:p>
            </p:txBody>
          </p:sp>
          <p:cxnSp>
            <p:nvCxnSpPr>
              <p:cNvPr id="50" name="AutoShape 84"/>
              <p:cNvCxnSpPr>
                <a:cxnSpLocks noChangeShapeType="1"/>
                <a:stCxn id="49" idx="1"/>
                <a:endCxn id="93" idx="3"/>
              </p:cNvCxnSpPr>
              <p:nvPr/>
            </p:nvCxnSpPr>
            <p:spPr bwMode="auto">
              <a:xfrm flipH="1" flipV="1">
                <a:off x="3551" y="1940"/>
                <a:ext cx="89" cy="2"/>
              </a:xfrm>
              <a:prstGeom prst="straightConnector1">
                <a:avLst/>
              </a:prstGeom>
              <a:noFill/>
              <a:ln w="25400">
                <a:solidFill>
                  <a:srgbClr val="800000"/>
                </a:solidFill>
                <a:round/>
                <a:headEnd/>
                <a:tailEnd/>
              </a:ln>
            </p:spPr>
          </p:cxnSp>
          <p:sp>
            <p:nvSpPr>
              <p:cNvPr id="51" name="Rectangle 85"/>
              <p:cNvSpPr>
                <a:spLocks noChangeArrowheads="1"/>
              </p:cNvSpPr>
              <p:nvPr/>
            </p:nvSpPr>
            <p:spPr bwMode="auto">
              <a:xfrm>
                <a:off x="3648" y="2180"/>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SoilN</a:t>
                </a:r>
              </a:p>
            </p:txBody>
          </p:sp>
          <p:cxnSp>
            <p:nvCxnSpPr>
              <p:cNvPr id="52" name="AutoShape 86"/>
              <p:cNvCxnSpPr>
                <a:cxnSpLocks noChangeShapeType="1"/>
                <a:stCxn id="51" idx="1"/>
                <a:endCxn id="95" idx="3"/>
              </p:cNvCxnSpPr>
              <p:nvPr/>
            </p:nvCxnSpPr>
            <p:spPr bwMode="auto">
              <a:xfrm flipH="1" flipV="1">
                <a:off x="3551" y="2265"/>
                <a:ext cx="89" cy="2"/>
              </a:xfrm>
              <a:prstGeom prst="straightConnector1">
                <a:avLst/>
              </a:prstGeom>
              <a:noFill/>
              <a:ln w="25400">
                <a:solidFill>
                  <a:srgbClr val="993300"/>
                </a:solidFill>
                <a:round/>
                <a:headEnd/>
                <a:tailEnd/>
              </a:ln>
            </p:spPr>
          </p:cxnSp>
          <p:sp>
            <p:nvSpPr>
              <p:cNvPr id="53" name="Rectangle 87"/>
              <p:cNvSpPr>
                <a:spLocks noChangeArrowheads="1"/>
              </p:cNvSpPr>
              <p:nvPr/>
            </p:nvSpPr>
            <p:spPr bwMode="auto">
              <a:xfrm>
                <a:off x="3655" y="2386"/>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SoilPH</a:t>
                </a:r>
              </a:p>
            </p:txBody>
          </p:sp>
          <p:cxnSp>
            <p:nvCxnSpPr>
              <p:cNvPr id="54" name="AutoShape 88"/>
              <p:cNvCxnSpPr>
                <a:cxnSpLocks noChangeShapeType="1"/>
                <a:stCxn id="53" idx="1"/>
                <a:endCxn id="97" idx="3"/>
              </p:cNvCxnSpPr>
              <p:nvPr/>
            </p:nvCxnSpPr>
            <p:spPr bwMode="auto">
              <a:xfrm flipH="1" flipV="1">
                <a:off x="3558" y="2471"/>
                <a:ext cx="89" cy="2"/>
              </a:xfrm>
              <a:prstGeom prst="straightConnector1">
                <a:avLst/>
              </a:prstGeom>
              <a:noFill/>
              <a:ln w="25400">
                <a:solidFill>
                  <a:srgbClr val="993300"/>
                </a:solidFill>
                <a:round/>
                <a:headEnd/>
                <a:tailEnd/>
              </a:ln>
            </p:spPr>
          </p:cxnSp>
          <p:sp>
            <p:nvSpPr>
              <p:cNvPr id="55" name="Rectangle 89"/>
              <p:cNvSpPr>
                <a:spLocks noChangeArrowheads="1"/>
              </p:cNvSpPr>
              <p:nvPr/>
            </p:nvSpPr>
            <p:spPr bwMode="auto">
              <a:xfrm>
                <a:off x="3648" y="2619"/>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SoilP</a:t>
                </a:r>
              </a:p>
            </p:txBody>
          </p:sp>
          <p:cxnSp>
            <p:nvCxnSpPr>
              <p:cNvPr id="56" name="AutoShape 90"/>
              <p:cNvCxnSpPr>
                <a:cxnSpLocks noChangeShapeType="1"/>
                <a:stCxn id="55" idx="1"/>
                <a:endCxn id="99" idx="3"/>
              </p:cNvCxnSpPr>
              <p:nvPr/>
            </p:nvCxnSpPr>
            <p:spPr bwMode="auto">
              <a:xfrm flipH="1" flipV="1">
                <a:off x="3551" y="2704"/>
                <a:ext cx="89" cy="2"/>
              </a:xfrm>
              <a:prstGeom prst="straightConnector1">
                <a:avLst/>
              </a:prstGeom>
              <a:noFill/>
              <a:ln w="25400">
                <a:solidFill>
                  <a:srgbClr val="993300"/>
                </a:solidFill>
                <a:round/>
                <a:headEnd/>
                <a:tailEnd/>
              </a:ln>
            </p:spPr>
          </p:cxnSp>
          <p:sp>
            <p:nvSpPr>
              <p:cNvPr id="57" name="Rectangle 91"/>
              <p:cNvSpPr>
                <a:spLocks noChangeArrowheads="1"/>
              </p:cNvSpPr>
              <p:nvPr/>
            </p:nvSpPr>
            <p:spPr bwMode="auto">
              <a:xfrm>
                <a:off x="3315" y="3541"/>
                <a:ext cx="621"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dirty="0" err="1" smtClean="0">
                    <a:solidFill>
                      <a:prstClr val="black"/>
                    </a:solidFill>
                    <a:latin typeface="Arial" charset="0"/>
                  </a:rPr>
                  <a:t>SurfaceOM</a:t>
                </a:r>
                <a:endParaRPr lang="en-US" sz="1400" b="1" dirty="0">
                  <a:solidFill>
                    <a:prstClr val="black"/>
                  </a:solidFill>
                  <a:latin typeface="Arial" charset="0"/>
                </a:endParaRPr>
              </a:p>
            </p:txBody>
          </p:sp>
          <p:sp>
            <p:nvSpPr>
              <p:cNvPr id="58" name="Rectangle 92"/>
              <p:cNvSpPr>
                <a:spLocks noChangeArrowheads="1"/>
              </p:cNvSpPr>
              <p:nvPr/>
            </p:nvSpPr>
            <p:spPr bwMode="auto">
              <a:xfrm>
                <a:off x="2557" y="3549"/>
                <a:ext cx="630"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Economics</a:t>
                </a:r>
              </a:p>
            </p:txBody>
          </p:sp>
          <p:cxnSp>
            <p:nvCxnSpPr>
              <p:cNvPr id="59" name="AutoShape 93"/>
              <p:cNvCxnSpPr>
                <a:cxnSpLocks noChangeShapeType="1"/>
                <a:stCxn id="58" idx="0"/>
                <a:endCxn id="103" idx="3"/>
              </p:cNvCxnSpPr>
              <p:nvPr/>
            </p:nvCxnSpPr>
            <p:spPr bwMode="auto">
              <a:xfrm flipH="1" flipV="1">
                <a:off x="2871" y="3435"/>
                <a:ext cx="1" cy="106"/>
              </a:xfrm>
              <a:prstGeom prst="straightConnector1">
                <a:avLst/>
              </a:prstGeom>
              <a:noFill/>
              <a:ln w="25400">
                <a:solidFill>
                  <a:srgbClr val="993300"/>
                </a:solidFill>
                <a:round/>
                <a:headEnd/>
                <a:tailEnd/>
              </a:ln>
            </p:spPr>
          </p:cxnSp>
          <p:sp>
            <p:nvSpPr>
              <p:cNvPr id="60" name="Rectangle 94"/>
              <p:cNvSpPr>
                <a:spLocks noChangeArrowheads="1"/>
              </p:cNvSpPr>
              <p:nvPr/>
            </p:nvSpPr>
            <p:spPr bwMode="auto">
              <a:xfrm>
                <a:off x="1968" y="3339"/>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dirty="0" err="1" smtClean="0">
                    <a:solidFill>
                      <a:prstClr val="black"/>
                    </a:solidFill>
                    <a:latin typeface="Arial" charset="0"/>
                  </a:rPr>
                  <a:t>Fertiliser</a:t>
                </a:r>
                <a:endParaRPr lang="en-US" sz="1400" b="1" dirty="0">
                  <a:solidFill>
                    <a:prstClr val="black"/>
                  </a:solidFill>
                  <a:latin typeface="Arial" charset="0"/>
                </a:endParaRPr>
              </a:p>
            </p:txBody>
          </p:sp>
          <p:cxnSp>
            <p:nvCxnSpPr>
              <p:cNvPr id="61" name="AutoShape 95"/>
              <p:cNvCxnSpPr>
                <a:cxnSpLocks noChangeShapeType="1"/>
                <a:stCxn id="60" idx="3"/>
                <a:endCxn id="105" idx="3"/>
              </p:cNvCxnSpPr>
              <p:nvPr/>
            </p:nvCxnSpPr>
            <p:spPr bwMode="auto">
              <a:xfrm flipV="1">
                <a:off x="2565" y="3319"/>
                <a:ext cx="85" cy="107"/>
              </a:xfrm>
              <a:prstGeom prst="straightConnector1">
                <a:avLst/>
              </a:prstGeom>
              <a:noFill/>
              <a:ln w="25400">
                <a:solidFill>
                  <a:srgbClr val="993300"/>
                </a:solidFill>
                <a:round/>
                <a:headEnd/>
                <a:tailEnd/>
              </a:ln>
            </p:spPr>
          </p:cxnSp>
          <p:cxnSp>
            <p:nvCxnSpPr>
              <p:cNvPr id="62" name="AutoShape 96"/>
              <p:cNvCxnSpPr>
                <a:cxnSpLocks noChangeShapeType="1"/>
                <a:stCxn id="47" idx="3"/>
                <a:endCxn id="91" idx="3"/>
              </p:cNvCxnSpPr>
              <p:nvPr/>
            </p:nvCxnSpPr>
            <p:spPr bwMode="auto">
              <a:xfrm>
                <a:off x="2613" y="1362"/>
                <a:ext cx="96" cy="163"/>
              </a:xfrm>
              <a:prstGeom prst="straightConnector1">
                <a:avLst/>
              </a:prstGeom>
              <a:noFill/>
              <a:ln w="25400">
                <a:solidFill>
                  <a:srgbClr val="993300"/>
                </a:solidFill>
                <a:round/>
                <a:headEnd/>
                <a:tailEnd/>
              </a:ln>
            </p:spPr>
          </p:cxnSp>
          <p:sp>
            <p:nvSpPr>
              <p:cNvPr id="63" name="Rectangle 97"/>
              <p:cNvSpPr>
                <a:spLocks noChangeArrowheads="1"/>
              </p:cNvSpPr>
              <p:nvPr/>
            </p:nvSpPr>
            <p:spPr bwMode="auto">
              <a:xfrm>
                <a:off x="1776" y="3099"/>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Irrigate</a:t>
                </a:r>
              </a:p>
            </p:txBody>
          </p:sp>
          <p:cxnSp>
            <p:nvCxnSpPr>
              <p:cNvPr id="64" name="AutoShape 98"/>
              <p:cNvCxnSpPr>
                <a:cxnSpLocks noChangeShapeType="1"/>
                <a:stCxn id="63" idx="3"/>
                <a:endCxn id="107" idx="3"/>
              </p:cNvCxnSpPr>
              <p:nvPr/>
            </p:nvCxnSpPr>
            <p:spPr bwMode="auto">
              <a:xfrm flipV="1">
                <a:off x="2373" y="3154"/>
                <a:ext cx="85" cy="32"/>
              </a:xfrm>
              <a:prstGeom prst="straightConnector1">
                <a:avLst/>
              </a:prstGeom>
              <a:noFill/>
              <a:ln w="25400">
                <a:solidFill>
                  <a:srgbClr val="993300"/>
                </a:solidFill>
                <a:round/>
                <a:headEnd/>
                <a:tailEnd/>
              </a:ln>
            </p:spPr>
          </p:cxnSp>
          <p:sp>
            <p:nvSpPr>
              <p:cNvPr id="65" name="Rectangle 99"/>
              <p:cNvSpPr>
                <a:spLocks noChangeArrowheads="1"/>
              </p:cNvSpPr>
              <p:nvPr/>
            </p:nvSpPr>
            <p:spPr bwMode="auto">
              <a:xfrm>
                <a:off x="1824" y="1563"/>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Canopy</a:t>
                </a:r>
              </a:p>
            </p:txBody>
          </p:sp>
          <p:cxnSp>
            <p:nvCxnSpPr>
              <p:cNvPr id="66" name="AutoShape 100"/>
              <p:cNvCxnSpPr>
                <a:cxnSpLocks noChangeShapeType="1"/>
                <a:stCxn id="65" idx="3"/>
                <a:endCxn id="109" idx="3"/>
              </p:cNvCxnSpPr>
              <p:nvPr/>
            </p:nvCxnSpPr>
            <p:spPr bwMode="auto">
              <a:xfrm>
                <a:off x="2421" y="1650"/>
                <a:ext cx="91" cy="21"/>
              </a:xfrm>
              <a:prstGeom prst="straightConnector1">
                <a:avLst/>
              </a:prstGeom>
              <a:noFill/>
              <a:ln w="25400">
                <a:solidFill>
                  <a:srgbClr val="993300"/>
                </a:solidFill>
                <a:round/>
                <a:headEnd/>
                <a:tailEnd/>
              </a:ln>
            </p:spPr>
          </p:cxnSp>
          <p:sp>
            <p:nvSpPr>
              <p:cNvPr id="67" name="Rectangle 101"/>
              <p:cNvSpPr>
                <a:spLocks noChangeArrowheads="1"/>
              </p:cNvSpPr>
              <p:nvPr/>
            </p:nvSpPr>
            <p:spPr bwMode="auto">
              <a:xfrm>
                <a:off x="3600" y="1563"/>
                <a:ext cx="576" cy="192"/>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Met</a:t>
                </a:r>
              </a:p>
            </p:txBody>
          </p:sp>
          <p:cxnSp>
            <p:nvCxnSpPr>
              <p:cNvPr id="68" name="AutoShape 102"/>
              <p:cNvCxnSpPr>
                <a:cxnSpLocks noChangeShapeType="1"/>
                <a:stCxn id="67" idx="1"/>
                <a:endCxn id="111" idx="3"/>
              </p:cNvCxnSpPr>
              <p:nvPr/>
            </p:nvCxnSpPr>
            <p:spPr bwMode="auto">
              <a:xfrm flipH="1">
                <a:off x="3429" y="1659"/>
                <a:ext cx="163" cy="28"/>
              </a:xfrm>
              <a:prstGeom prst="straightConnector1">
                <a:avLst/>
              </a:prstGeom>
              <a:noFill/>
              <a:ln w="25400">
                <a:solidFill>
                  <a:srgbClr val="990033"/>
                </a:solidFill>
                <a:round/>
                <a:headEnd/>
                <a:tailEnd/>
              </a:ln>
            </p:spPr>
          </p:cxnSp>
          <p:sp>
            <p:nvSpPr>
              <p:cNvPr id="69" name="Rectangle 103"/>
              <p:cNvSpPr>
                <a:spLocks noChangeArrowheads="1"/>
              </p:cNvSpPr>
              <p:nvPr/>
            </p:nvSpPr>
            <p:spPr bwMode="auto">
              <a:xfrm>
                <a:off x="3643" y="3065"/>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Erosion</a:t>
                </a:r>
              </a:p>
            </p:txBody>
          </p:sp>
          <p:sp>
            <p:nvSpPr>
              <p:cNvPr id="70" name="Rectangle 104"/>
              <p:cNvSpPr>
                <a:spLocks noChangeArrowheads="1"/>
              </p:cNvSpPr>
              <p:nvPr/>
            </p:nvSpPr>
            <p:spPr bwMode="auto">
              <a:xfrm>
                <a:off x="1728" y="2829"/>
                <a:ext cx="576" cy="174"/>
              </a:xfrm>
              <a:prstGeom prst="rect">
                <a:avLst/>
              </a:prstGeom>
              <a:solidFill>
                <a:schemeClr val="bg1"/>
              </a:solidFill>
              <a:ln w="127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i="1">
                    <a:solidFill>
                      <a:prstClr val="black"/>
                    </a:solidFill>
                    <a:latin typeface="Times New Roman" pitchFamily="18" charset="0"/>
                  </a:rPr>
                  <a:t>Other Crops</a:t>
                </a:r>
                <a:endParaRPr lang="en-US" sz="1400" b="1">
                  <a:solidFill>
                    <a:prstClr val="black"/>
                  </a:solidFill>
                  <a:latin typeface="Arial" charset="0"/>
                </a:endParaRPr>
              </a:p>
            </p:txBody>
          </p:sp>
          <p:cxnSp>
            <p:nvCxnSpPr>
              <p:cNvPr id="71" name="AutoShape 105"/>
              <p:cNvCxnSpPr>
                <a:cxnSpLocks noChangeShapeType="1"/>
                <a:stCxn id="70" idx="3"/>
                <a:endCxn id="115" idx="3"/>
              </p:cNvCxnSpPr>
              <p:nvPr/>
            </p:nvCxnSpPr>
            <p:spPr bwMode="auto">
              <a:xfrm flipV="1">
                <a:off x="2304" y="2914"/>
                <a:ext cx="95" cy="2"/>
              </a:xfrm>
              <a:prstGeom prst="straightConnector1">
                <a:avLst/>
              </a:prstGeom>
              <a:noFill/>
              <a:ln w="25400">
                <a:solidFill>
                  <a:srgbClr val="993300"/>
                </a:solidFill>
                <a:round/>
                <a:headEnd/>
                <a:tailEnd/>
              </a:ln>
            </p:spPr>
          </p:cxnSp>
          <p:sp>
            <p:nvSpPr>
              <p:cNvPr id="72" name="Rectangle 106"/>
              <p:cNvSpPr>
                <a:spLocks noChangeArrowheads="1"/>
              </p:cNvSpPr>
              <p:nvPr/>
            </p:nvSpPr>
            <p:spPr bwMode="auto">
              <a:xfrm>
                <a:off x="1728" y="2091"/>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Maize</a:t>
                </a:r>
              </a:p>
            </p:txBody>
          </p:sp>
          <p:cxnSp>
            <p:nvCxnSpPr>
              <p:cNvPr id="73" name="AutoShape 107"/>
              <p:cNvCxnSpPr>
                <a:cxnSpLocks noChangeShapeType="1"/>
                <a:stCxn id="72" idx="3"/>
                <a:endCxn id="121" idx="3"/>
              </p:cNvCxnSpPr>
              <p:nvPr/>
            </p:nvCxnSpPr>
            <p:spPr bwMode="auto">
              <a:xfrm flipV="1">
                <a:off x="2325" y="2176"/>
                <a:ext cx="74" cy="2"/>
              </a:xfrm>
              <a:prstGeom prst="straightConnector1">
                <a:avLst/>
              </a:prstGeom>
              <a:noFill/>
              <a:ln w="25400">
                <a:solidFill>
                  <a:srgbClr val="993300"/>
                </a:solidFill>
                <a:round/>
                <a:headEnd/>
                <a:tailEnd/>
              </a:ln>
            </p:spPr>
          </p:cxnSp>
          <p:sp>
            <p:nvSpPr>
              <p:cNvPr id="74" name="Rectangle 108"/>
              <p:cNvSpPr>
                <a:spLocks noChangeArrowheads="1"/>
              </p:cNvSpPr>
              <p:nvPr/>
            </p:nvSpPr>
            <p:spPr bwMode="auto">
              <a:xfrm>
                <a:off x="1728" y="2331"/>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Sorghum</a:t>
                </a:r>
              </a:p>
            </p:txBody>
          </p:sp>
          <p:cxnSp>
            <p:nvCxnSpPr>
              <p:cNvPr id="75" name="AutoShape 109"/>
              <p:cNvCxnSpPr>
                <a:cxnSpLocks noChangeShapeType="1"/>
                <a:stCxn id="74" idx="3"/>
                <a:endCxn id="119" idx="3"/>
              </p:cNvCxnSpPr>
              <p:nvPr/>
            </p:nvCxnSpPr>
            <p:spPr bwMode="auto">
              <a:xfrm flipV="1">
                <a:off x="2325" y="2416"/>
                <a:ext cx="74" cy="2"/>
              </a:xfrm>
              <a:prstGeom prst="straightConnector1">
                <a:avLst/>
              </a:prstGeom>
              <a:noFill/>
              <a:ln w="25400">
                <a:solidFill>
                  <a:srgbClr val="993300"/>
                </a:solidFill>
                <a:round/>
                <a:headEnd/>
                <a:tailEnd/>
              </a:ln>
            </p:spPr>
          </p:cxnSp>
          <p:sp>
            <p:nvSpPr>
              <p:cNvPr id="76" name="Rectangle 110"/>
              <p:cNvSpPr>
                <a:spLocks noChangeArrowheads="1"/>
              </p:cNvSpPr>
              <p:nvPr/>
            </p:nvSpPr>
            <p:spPr bwMode="auto">
              <a:xfrm>
                <a:off x="1728" y="2589"/>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Legume</a:t>
                </a:r>
              </a:p>
            </p:txBody>
          </p:sp>
          <p:cxnSp>
            <p:nvCxnSpPr>
              <p:cNvPr id="77" name="AutoShape 111"/>
              <p:cNvCxnSpPr>
                <a:cxnSpLocks noChangeShapeType="1"/>
                <a:stCxn id="76" idx="3"/>
                <a:endCxn id="117" idx="3"/>
              </p:cNvCxnSpPr>
              <p:nvPr/>
            </p:nvCxnSpPr>
            <p:spPr bwMode="auto">
              <a:xfrm flipV="1">
                <a:off x="2325" y="2674"/>
                <a:ext cx="74" cy="2"/>
              </a:xfrm>
              <a:prstGeom prst="straightConnector1">
                <a:avLst/>
              </a:prstGeom>
              <a:noFill/>
              <a:ln w="25400">
                <a:solidFill>
                  <a:srgbClr val="993300"/>
                </a:solidFill>
                <a:round/>
                <a:headEnd/>
                <a:tailEnd/>
              </a:ln>
            </p:spPr>
          </p:cxnSp>
          <p:sp>
            <p:nvSpPr>
              <p:cNvPr id="78" name="Rectangle 112"/>
              <p:cNvSpPr>
                <a:spLocks noChangeArrowheads="1"/>
              </p:cNvSpPr>
              <p:nvPr/>
            </p:nvSpPr>
            <p:spPr bwMode="auto">
              <a:xfrm>
                <a:off x="1728" y="1851"/>
                <a:ext cx="589"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a:solidFill>
                      <a:prstClr val="black"/>
                    </a:solidFill>
                    <a:latin typeface="Arial" charset="0"/>
                  </a:rPr>
                  <a:t>Wheat</a:t>
                </a:r>
              </a:p>
            </p:txBody>
          </p:sp>
          <p:cxnSp>
            <p:nvCxnSpPr>
              <p:cNvPr id="79" name="AutoShape 113"/>
              <p:cNvCxnSpPr>
                <a:cxnSpLocks noChangeShapeType="1"/>
                <a:stCxn id="78" idx="3"/>
                <a:endCxn id="123" idx="3"/>
              </p:cNvCxnSpPr>
              <p:nvPr/>
            </p:nvCxnSpPr>
            <p:spPr bwMode="auto">
              <a:xfrm flipV="1">
                <a:off x="2325" y="1936"/>
                <a:ext cx="74" cy="2"/>
              </a:xfrm>
              <a:prstGeom prst="straightConnector1">
                <a:avLst/>
              </a:prstGeom>
              <a:noFill/>
              <a:ln w="25400">
                <a:solidFill>
                  <a:srgbClr val="993300"/>
                </a:solidFill>
                <a:round/>
                <a:headEnd/>
                <a:tailEnd/>
              </a:ln>
            </p:spPr>
          </p:cxnSp>
          <p:sp>
            <p:nvSpPr>
              <p:cNvPr id="80" name="Rectangle 114"/>
              <p:cNvSpPr>
                <a:spLocks noChangeArrowheads="1"/>
              </p:cNvSpPr>
              <p:nvPr/>
            </p:nvSpPr>
            <p:spPr bwMode="auto">
              <a:xfrm>
                <a:off x="3648" y="2859"/>
                <a:ext cx="589" cy="174"/>
              </a:xfrm>
              <a:prstGeom prst="rect">
                <a:avLst/>
              </a:prstGeom>
              <a:solidFill>
                <a:schemeClr val="bg1"/>
              </a:solidFill>
              <a:ln w="12700">
                <a:solidFill>
                  <a:schemeClr val="tx1"/>
                </a:solidFill>
                <a:prstDash val="dash"/>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i="1">
                    <a:solidFill>
                      <a:prstClr val="black"/>
                    </a:solidFill>
                    <a:latin typeface="Times New Roman" pitchFamily="18" charset="0"/>
                  </a:rPr>
                  <a:t>New Module</a:t>
                </a:r>
                <a:endParaRPr lang="en-US" sz="1400" b="1">
                  <a:solidFill>
                    <a:prstClr val="black"/>
                  </a:solidFill>
                  <a:latin typeface="Arial" charset="0"/>
                </a:endParaRPr>
              </a:p>
            </p:txBody>
          </p:sp>
          <p:cxnSp>
            <p:nvCxnSpPr>
              <p:cNvPr id="81" name="AutoShape 115"/>
              <p:cNvCxnSpPr>
                <a:cxnSpLocks noChangeShapeType="1"/>
                <a:stCxn id="80" idx="1"/>
                <a:endCxn id="125" idx="3"/>
              </p:cNvCxnSpPr>
              <p:nvPr/>
            </p:nvCxnSpPr>
            <p:spPr bwMode="auto">
              <a:xfrm flipH="1" flipV="1">
                <a:off x="3551" y="2944"/>
                <a:ext cx="97" cy="2"/>
              </a:xfrm>
              <a:prstGeom prst="straightConnector1">
                <a:avLst/>
              </a:prstGeom>
              <a:noFill/>
              <a:ln w="25400">
                <a:solidFill>
                  <a:srgbClr val="993300"/>
                </a:solidFill>
                <a:round/>
                <a:headEnd/>
                <a:tailEnd/>
              </a:ln>
            </p:spPr>
          </p:cxnSp>
          <p:sp>
            <p:nvSpPr>
              <p:cNvPr id="82" name="Rectangle 116"/>
              <p:cNvSpPr>
                <a:spLocks noChangeArrowheads="1"/>
              </p:cNvSpPr>
              <p:nvPr/>
            </p:nvSpPr>
            <p:spPr bwMode="auto">
              <a:xfrm>
                <a:off x="3488" y="3306"/>
                <a:ext cx="744" cy="174"/>
              </a:xfrm>
              <a:prstGeom prst="rect">
                <a:avLst/>
              </a:prstGeom>
              <a:solidFill>
                <a:schemeClr val="bg1"/>
              </a:solidFill>
              <a:ln w="25400">
                <a:solidFill>
                  <a:schemeClr val="tx1"/>
                </a:solidFill>
                <a:miter lim="800000"/>
                <a:headEnd/>
                <a:tailEnd/>
              </a:ln>
            </p:spPr>
            <p:txBody>
              <a:bodyPr wrap="none" lIns="92075" tIns="46038" rIns="92075" bIns="46038" anchor="ctr"/>
              <a:lstStyle/>
              <a:p>
                <a:pPr algn="ctr" defTabSz="457200" eaLnBrk="0" fontAlgn="base" hangingPunct="0">
                  <a:spcBef>
                    <a:spcPct val="0"/>
                  </a:spcBef>
                  <a:spcAft>
                    <a:spcPct val="0"/>
                  </a:spcAft>
                </a:pPr>
                <a:r>
                  <a:rPr lang="en-US" sz="1400" b="1" dirty="0" smtClean="0">
                    <a:solidFill>
                      <a:prstClr val="black"/>
                    </a:solidFill>
                    <a:latin typeface="Arial" charset="0"/>
                  </a:rPr>
                  <a:t>Other module</a:t>
                </a:r>
                <a:endParaRPr lang="en-US" sz="1400" b="1" dirty="0">
                  <a:solidFill>
                    <a:prstClr val="black"/>
                  </a:solidFill>
                  <a:latin typeface="Arial" charset="0"/>
                </a:endParaRPr>
              </a:p>
            </p:txBody>
          </p:sp>
          <p:cxnSp>
            <p:nvCxnSpPr>
              <p:cNvPr id="83" name="AutoShape 117"/>
              <p:cNvCxnSpPr>
                <a:cxnSpLocks noChangeShapeType="1"/>
                <a:stCxn id="69" idx="1"/>
                <a:endCxn id="101" idx="3"/>
              </p:cNvCxnSpPr>
              <p:nvPr/>
            </p:nvCxnSpPr>
            <p:spPr bwMode="auto">
              <a:xfrm flipH="1">
                <a:off x="3484" y="3152"/>
                <a:ext cx="151" cy="7"/>
              </a:xfrm>
              <a:prstGeom prst="straightConnector1">
                <a:avLst/>
              </a:prstGeom>
              <a:noFill/>
              <a:ln w="19050">
                <a:solidFill>
                  <a:srgbClr val="993300"/>
                </a:solidFill>
                <a:round/>
                <a:headEnd/>
                <a:tailEnd/>
              </a:ln>
            </p:spPr>
          </p:cxnSp>
          <p:cxnSp>
            <p:nvCxnSpPr>
              <p:cNvPr id="84" name="AutoShape 118"/>
              <p:cNvCxnSpPr>
                <a:cxnSpLocks noChangeShapeType="1"/>
                <a:stCxn id="82" idx="1"/>
                <a:endCxn id="127" idx="3"/>
              </p:cNvCxnSpPr>
              <p:nvPr/>
            </p:nvCxnSpPr>
            <p:spPr bwMode="auto">
              <a:xfrm flipH="1" flipV="1">
                <a:off x="3366" y="3301"/>
                <a:ext cx="122" cy="92"/>
              </a:xfrm>
              <a:prstGeom prst="straightConnector1">
                <a:avLst/>
              </a:prstGeom>
              <a:noFill/>
              <a:ln w="19050">
                <a:solidFill>
                  <a:srgbClr val="993300"/>
                </a:solidFill>
                <a:round/>
                <a:headEnd/>
                <a:tailEnd/>
              </a:ln>
            </p:spPr>
          </p:cxnSp>
          <p:cxnSp>
            <p:nvCxnSpPr>
              <p:cNvPr id="85" name="AutoShape 119"/>
              <p:cNvCxnSpPr>
                <a:cxnSpLocks noChangeShapeType="1"/>
                <a:stCxn id="57" idx="1"/>
                <a:endCxn id="113" idx="3"/>
              </p:cNvCxnSpPr>
              <p:nvPr/>
            </p:nvCxnSpPr>
            <p:spPr bwMode="auto">
              <a:xfrm flipH="1" flipV="1">
                <a:off x="3163" y="3396"/>
                <a:ext cx="152" cy="232"/>
              </a:xfrm>
              <a:prstGeom prst="straightConnector1">
                <a:avLst/>
              </a:prstGeom>
              <a:noFill/>
              <a:ln w="19050">
                <a:solidFill>
                  <a:srgbClr val="993300"/>
                </a:solidFill>
                <a:round/>
                <a:headEnd/>
                <a:tailEnd/>
              </a:ln>
            </p:spPr>
          </p:cxnSp>
        </p:grpSp>
      </p:grpSp>
      <p:grpSp>
        <p:nvGrpSpPr>
          <p:cNvPr id="37" name="Group 123"/>
          <p:cNvGrpSpPr>
            <a:grpSpLocks/>
          </p:cNvGrpSpPr>
          <p:nvPr/>
        </p:nvGrpSpPr>
        <p:grpSpPr bwMode="auto">
          <a:xfrm>
            <a:off x="3575050" y="2116137"/>
            <a:ext cx="1524000" cy="2792413"/>
            <a:chOff x="2496" y="1571"/>
            <a:chExt cx="960" cy="1759"/>
          </a:xfrm>
        </p:grpSpPr>
        <p:sp>
          <p:nvSpPr>
            <p:cNvPr id="132" name="Freeform 124"/>
            <p:cNvSpPr>
              <a:spLocks/>
            </p:cNvSpPr>
            <p:nvPr/>
          </p:nvSpPr>
          <p:spPr bwMode="auto">
            <a:xfrm>
              <a:off x="2496" y="1571"/>
              <a:ext cx="960" cy="1759"/>
            </a:xfrm>
            <a:custGeom>
              <a:avLst/>
              <a:gdLst>
                <a:gd name="T0" fmla="*/ 953 w 941"/>
                <a:gd name="T1" fmla="*/ 1343 h 1960"/>
                <a:gd name="T2" fmla="*/ 901 w 941"/>
                <a:gd name="T3" fmla="*/ 1399 h 1960"/>
                <a:gd name="T4" fmla="*/ 847 w 941"/>
                <a:gd name="T5" fmla="*/ 1448 h 1960"/>
                <a:gd name="T6" fmla="*/ 787 w 941"/>
                <a:gd name="T7" fmla="*/ 1489 h 1960"/>
                <a:gd name="T8" fmla="*/ 725 w 941"/>
                <a:gd name="T9" fmla="*/ 1525 h 1960"/>
                <a:gd name="T10" fmla="*/ 659 w 941"/>
                <a:gd name="T11" fmla="*/ 1551 h 1960"/>
                <a:gd name="T12" fmla="*/ 591 w 941"/>
                <a:gd name="T13" fmla="*/ 1568 h 1960"/>
                <a:gd name="T14" fmla="*/ 523 w 941"/>
                <a:gd name="T15" fmla="*/ 1577 h 1960"/>
                <a:gd name="T16" fmla="*/ 452 w 941"/>
                <a:gd name="T17" fmla="*/ 1577 h 1960"/>
                <a:gd name="T18" fmla="*/ 383 w 941"/>
                <a:gd name="T19" fmla="*/ 1568 h 1960"/>
                <a:gd name="T20" fmla="*/ 315 w 941"/>
                <a:gd name="T21" fmla="*/ 1551 h 1960"/>
                <a:gd name="T22" fmla="*/ 252 w 941"/>
                <a:gd name="T23" fmla="*/ 1525 h 1960"/>
                <a:gd name="T24" fmla="*/ 190 w 941"/>
                <a:gd name="T25" fmla="*/ 1491 h 1960"/>
                <a:gd name="T26" fmla="*/ 131 w 941"/>
                <a:gd name="T27" fmla="*/ 1449 h 1960"/>
                <a:gd name="T28" fmla="*/ 75 w 941"/>
                <a:gd name="T29" fmla="*/ 1399 h 1960"/>
                <a:gd name="T30" fmla="*/ 23 w 941"/>
                <a:gd name="T31" fmla="*/ 1343 h 1960"/>
                <a:gd name="T32" fmla="*/ 0 w 941"/>
                <a:gd name="T33" fmla="*/ 263 h 1960"/>
                <a:gd name="T34" fmla="*/ 50 w 941"/>
                <a:gd name="T35" fmla="*/ 205 h 1960"/>
                <a:gd name="T36" fmla="*/ 104 w 941"/>
                <a:gd name="T37" fmla="*/ 153 h 1960"/>
                <a:gd name="T38" fmla="*/ 161 w 941"/>
                <a:gd name="T39" fmla="*/ 109 h 1960"/>
                <a:gd name="T40" fmla="*/ 221 w 941"/>
                <a:gd name="T41" fmla="*/ 70 h 1960"/>
                <a:gd name="T42" fmla="*/ 283 w 941"/>
                <a:gd name="T43" fmla="*/ 40 h 1960"/>
                <a:gd name="T44" fmla="*/ 350 w 941"/>
                <a:gd name="T45" fmla="*/ 17 h 1960"/>
                <a:gd name="T46" fmla="*/ 417 w 941"/>
                <a:gd name="T47" fmla="*/ 4 h 1960"/>
                <a:gd name="T48" fmla="*/ 489 w 941"/>
                <a:gd name="T49" fmla="*/ 0 h 1960"/>
                <a:gd name="T50" fmla="*/ 559 w 941"/>
                <a:gd name="T51" fmla="*/ 4 h 1960"/>
                <a:gd name="T52" fmla="*/ 627 w 941"/>
                <a:gd name="T53" fmla="*/ 19 h 1960"/>
                <a:gd name="T54" fmla="*/ 693 w 941"/>
                <a:gd name="T55" fmla="*/ 40 h 1960"/>
                <a:gd name="T56" fmla="*/ 757 w 941"/>
                <a:gd name="T57" fmla="*/ 71 h 1960"/>
                <a:gd name="T58" fmla="*/ 817 w 941"/>
                <a:gd name="T59" fmla="*/ 109 h 1960"/>
                <a:gd name="T60" fmla="*/ 875 w 941"/>
                <a:gd name="T61" fmla="*/ 154 h 1960"/>
                <a:gd name="T62" fmla="*/ 929 w 941"/>
                <a:gd name="T63" fmla="*/ 206 h 1960"/>
                <a:gd name="T64" fmla="*/ 979 w 941"/>
                <a:gd name="T65" fmla="*/ 264 h 19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1"/>
                <a:gd name="T100" fmla="*/ 0 h 1960"/>
                <a:gd name="T101" fmla="*/ 941 w 941"/>
                <a:gd name="T102" fmla="*/ 1960 h 19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1" h="1960">
                  <a:moveTo>
                    <a:pt x="939" y="1630"/>
                  </a:moveTo>
                  <a:lnTo>
                    <a:pt x="916" y="1668"/>
                  </a:lnTo>
                  <a:lnTo>
                    <a:pt x="893" y="1703"/>
                  </a:lnTo>
                  <a:lnTo>
                    <a:pt x="866" y="1737"/>
                  </a:lnTo>
                  <a:lnTo>
                    <a:pt x="841" y="1768"/>
                  </a:lnTo>
                  <a:lnTo>
                    <a:pt x="814" y="1797"/>
                  </a:lnTo>
                  <a:lnTo>
                    <a:pt x="785" y="1826"/>
                  </a:lnTo>
                  <a:lnTo>
                    <a:pt x="756" y="1849"/>
                  </a:lnTo>
                  <a:lnTo>
                    <a:pt x="727" y="1872"/>
                  </a:lnTo>
                  <a:lnTo>
                    <a:pt x="697" y="1893"/>
                  </a:lnTo>
                  <a:lnTo>
                    <a:pt x="666" y="1910"/>
                  </a:lnTo>
                  <a:lnTo>
                    <a:pt x="633" y="1925"/>
                  </a:lnTo>
                  <a:lnTo>
                    <a:pt x="601" y="1937"/>
                  </a:lnTo>
                  <a:lnTo>
                    <a:pt x="568" y="1947"/>
                  </a:lnTo>
                  <a:lnTo>
                    <a:pt x="536" y="1954"/>
                  </a:lnTo>
                  <a:lnTo>
                    <a:pt x="503" y="1958"/>
                  </a:lnTo>
                  <a:lnTo>
                    <a:pt x="468" y="1960"/>
                  </a:lnTo>
                  <a:lnTo>
                    <a:pt x="434" y="1958"/>
                  </a:lnTo>
                  <a:lnTo>
                    <a:pt x="401" y="1954"/>
                  </a:lnTo>
                  <a:lnTo>
                    <a:pt x="368" y="1947"/>
                  </a:lnTo>
                  <a:lnTo>
                    <a:pt x="336" y="1937"/>
                  </a:lnTo>
                  <a:lnTo>
                    <a:pt x="303" y="1925"/>
                  </a:lnTo>
                  <a:lnTo>
                    <a:pt x="272" y="1910"/>
                  </a:lnTo>
                  <a:lnTo>
                    <a:pt x="242" y="1893"/>
                  </a:lnTo>
                  <a:lnTo>
                    <a:pt x="211" y="1872"/>
                  </a:lnTo>
                  <a:lnTo>
                    <a:pt x="182" y="1851"/>
                  </a:lnTo>
                  <a:lnTo>
                    <a:pt x="153" y="1826"/>
                  </a:lnTo>
                  <a:lnTo>
                    <a:pt x="125" y="1799"/>
                  </a:lnTo>
                  <a:lnTo>
                    <a:pt x="98" y="1770"/>
                  </a:lnTo>
                  <a:lnTo>
                    <a:pt x="73" y="1737"/>
                  </a:lnTo>
                  <a:lnTo>
                    <a:pt x="46" y="1705"/>
                  </a:lnTo>
                  <a:lnTo>
                    <a:pt x="23" y="1668"/>
                  </a:lnTo>
                  <a:lnTo>
                    <a:pt x="0" y="1632"/>
                  </a:lnTo>
                  <a:lnTo>
                    <a:pt x="0" y="326"/>
                  </a:lnTo>
                  <a:lnTo>
                    <a:pt x="25" y="290"/>
                  </a:lnTo>
                  <a:lnTo>
                    <a:pt x="48" y="254"/>
                  </a:lnTo>
                  <a:lnTo>
                    <a:pt x="73" y="221"/>
                  </a:lnTo>
                  <a:lnTo>
                    <a:pt x="100" y="190"/>
                  </a:lnTo>
                  <a:lnTo>
                    <a:pt x="127" y="161"/>
                  </a:lnTo>
                  <a:lnTo>
                    <a:pt x="155" y="135"/>
                  </a:lnTo>
                  <a:lnTo>
                    <a:pt x="182" y="110"/>
                  </a:lnTo>
                  <a:lnTo>
                    <a:pt x="213" y="87"/>
                  </a:lnTo>
                  <a:lnTo>
                    <a:pt x="242" y="67"/>
                  </a:lnTo>
                  <a:lnTo>
                    <a:pt x="272" y="50"/>
                  </a:lnTo>
                  <a:lnTo>
                    <a:pt x="305" y="35"/>
                  </a:lnTo>
                  <a:lnTo>
                    <a:pt x="336" y="21"/>
                  </a:lnTo>
                  <a:lnTo>
                    <a:pt x="368" y="12"/>
                  </a:lnTo>
                  <a:lnTo>
                    <a:pt x="401" y="6"/>
                  </a:lnTo>
                  <a:lnTo>
                    <a:pt x="436" y="2"/>
                  </a:lnTo>
                  <a:lnTo>
                    <a:pt x="470" y="0"/>
                  </a:lnTo>
                  <a:lnTo>
                    <a:pt x="503" y="2"/>
                  </a:lnTo>
                  <a:lnTo>
                    <a:pt x="537" y="6"/>
                  </a:lnTo>
                  <a:lnTo>
                    <a:pt x="570" y="12"/>
                  </a:lnTo>
                  <a:lnTo>
                    <a:pt x="603" y="23"/>
                  </a:lnTo>
                  <a:lnTo>
                    <a:pt x="635" y="35"/>
                  </a:lnTo>
                  <a:lnTo>
                    <a:pt x="666" y="50"/>
                  </a:lnTo>
                  <a:lnTo>
                    <a:pt x="697" y="67"/>
                  </a:lnTo>
                  <a:lnTo>
                    <a:pt x="727" y="88"/>
                  </a:lnTo>
                  <a:lnTo>
                    <a:pt x="756" y="110"/>
                  </a:lnTo>
                  <a:lnTo>
                    <a:pt x="785" y="135"/>
                  </a:lnTo>
                  <a:lnTo>
                    <a:pt x="814" y="161"/>
                  </a:lnTo>
                  <a:lnTo>
                    <a:pt x="841" y="192"/>
                  </a:lnTo>
                  <a:lnTo>
                    <a:pt x="868" y="223"/>
                  </a:lnTo>
                  <a:lnTo>
                    <a:pt x="893" y="255"/>
                  </a:lnTo>
                  <a:lnTo>
                    <a:pt x="916" y="292"/>
                  </a:lnTo>
                  <a:lnTo>
                    <a:pt x="941" y="328"/>
                  </a:lnTo>
                  <a:lnTo>
                    <a:pt x="939" y="1630"/>
                  </a:lnTo>
                  <a:close/>
                </a:path>
              </a:pathLst>
            </a:custGeom>
            <a:solidFill>
              <a:srgbClr val="C0C0C0"/>
            </a:solidFill>
            <a:ln w="38100" cmpd="sng">
              <a:solidFill>
                <a:srgbClr val="000000"/>
              </a:solidFill>
              <a:round/>
              <a:headEnd/>
              <a:tailEnd/>
            </a:ln>
          </p:spPr>
          <p:txBody>
            <a:bodyPr/>
            <a:lstStyle/>
            <a:p>
              <a:pPr defTabSz="457200" fontAlgn="base">
                <a:spcBef>
                  <a:spcPct val="0"/>
                </a:spcBef>
                <a:spcAft>
                  <a:spcPct val="0"/>
                </a:spcAft>
              </a:pPr>
              <a:endParaRPr lang="en-AU">
                <a:solidFill>
                  <a:prstClr val="black"/>
                </a:solidFill>
                <a:latin typeface="Arial" charset="0"/>
              </a:endParaRPr>
            </a:p>
          </p:txBody>
        </p:sp>
        <p:sp>
          <p:nvSpPr>
            <p:cNvPr id="133" name="Text Box 125"/>
            <p:cNvSpPr txBox="1">
              <a:spLocks noChangeArrowheads="1"/>
            </p:cNvSpPr>
            <p:nvPr/>
          </p:nvSpPr>
          <p:spPr bwMode="auto">
            <a:xfrm>
              <a:off x="2880" y="1869"/>
              <a:ext cx="208" cy="1096"/>
            </a:xfrm>
            <a:prstGeom prst="rect">
              <a:avLst/>
            </a:prstGeom>
            <a:noFill/>
            <a:ln w="12700">
              <a:noFill/>
              <a:miter lim="800000"/>
              <a:headEnd type="none" w="sm" len="sm"/>
              <a:tailEnd type="none" w="sm" len="sm"/>
            </a:ln>
          </p:spPr>
          <p:txBody>
            <a:bodyPr>
              <a:spAutoFit/>
            </a:bodyPr>
            <a:lstStyle/>
            <a:p>
              <a:pPr algn="ctr" defTabSz="457200" fontAlgn="base">
                <a:spcBef>
                  <a:spcPct val="50000"/>
                </a:spcBef>
                <a:spcAft>
                  <a:spcPct val="0"/>
                </a:spcAft>
              </a:pPr>
              <a:r>
                <a:rPr lang="en-AU" b="1">
                  <a:solidFill>
                    <a:srgbClr val="990033"/>
                  </a:solidFill>
                  <a:latin typeface="Arial" charset="0"/>
                </a:rPr>
                <a:t>ENGINE</a:t>
              </a:r>
            </a:p>
          </p:txBody>
        </p:sp>
      </p:grpSp>
      <p:sp>
        <p:nvSpPr>
          <p:cNvPr id="134" name="Rectangle 126"/>
          <p:cNvSpPr>
            <a:spLocks noChangeArrowheads="1"/>
          </p:cNvSpPr>
          <p:nvPr/>
        </p:nvSpPr>
        <p:spPr bwMode="auto">
          <a:xfrm>
            <a:off x="360363" y="312738"/>
            <a:ext cx="8307387" cy="493085"/>
          </a:xfrm>
          <a:prstGeom prst="rect">
            <a:avLst/>
          </a:prstGeom>
          <a:noFill/>
          <a:ln w="9525">
            <a:noFill/>
            <a:miter lim="800000"/>
            <a:headEnd/>
            <a:tailEnd/>
          </a:ln>
          <a:effectLst/>
        </p:spPr>
        <p:txBody>
          <a:bodyPr lIns="92075" tIns="46038" rIns="92075" bIns="46038">
            <a:spAutoFit/>
          </a:bodyPr>
          <a:lstStyle/>
          <a:p>
            <a:pPr defTabSz="457200" eaLnBrk="0" fontAlgn="base" hangingPunct="0">
              <a:spcBef>
                <a:spcPct val="0"/>
              </a:spcBef>
              <a:spcAft>
                <a:spcPct val="0"/>
              </a:spcAft>
              <a:defRPr/>
            </a:pPr>
            <a:r>
              <a:rPr lang="en-US" sz="2600" b="1" dirty="0" smtClean="0">
                <a:solidFill>
                  <a:srgbClr val="C00000"/>
                </a:solidFill>
                <a:ea typeface="Arial Unicode MS" pitchFamily="34" charset="-122"/>
                <a:cs typeface="Arial Unicode MS" pitchFamily="34" charset="-122"/>
              </a:rPr>
              <a:t>TOOL</a:t>
            </a:r>
            <a:r>
              <a:rPr lang="en-US" sz="2600" dirty="0" smtClean="0">
                <a:solidFill>
                  <a:prstClr val="black"/>
                </a:solidFill>
                <a:ea typeface="Arial Unicode MS" pitchFamily="34" charset="-122"/>
                <a:cs typeface="Arial Unicode MS" pitchFamily="34" charset="-122"/>
              </a:rPr>
              <a:t>: </a:t>
            </a:r>
            <a:r>
              <a:rPr lang="en-US" sz="2600" b="1" dirty="0" smtClean="0">
                <a:solidFill>
                  <a:prstClr val="black"/>
                </a:solidFill>
                <a:ea typeface="Arial Unicode MS" pitchFamily="34" charset="-122"/>
                <a:cs typeface="Arial Unicode MS" pitchFamily="34" charset="-122"/>
              </a:rPr>
              <a:t>APSIM-</a:t>
            </a:r>
            <a:r>
              <a:rPr lang="en-US" sz="2600" dirty="0" smtClean="0">
                <a:solidFill>
                  <a:prstClr val="black"/>
                </a:solidFill>
                <a:ea typeface="Arial Unicode MS" pitchFamily="34" charset="-122"/>
                <a:cs typeface="Arial Unicode MS" pitchFamily="34" charset="-122"/>
              </a:rPr>
              <a:t> Agricultural Production Systems Simulator</a:t>
            </a:r>
            <a:endParaRPr lang="en-US" sz="2600" i="1" dirty="0">
              <a:solidFill>
                <a:prstClr val="black"/>
              </a:solidFill>
              <a:effectLst>
                <a:outerShdw blurRad="38100" dist="38100" dir="2700000" algn="tl">
                  <a:srgbClr val="C0C0C0"/>
                </a:outerShdw>
              </a:effectLst>
              <a:ea typeface="Arial Unicode MS" pitchFamily="34" charset="-122"/>
              <a:cs typeface="Arial Unicode MS" pitchFamily="3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4"/>
          </p:nvPr>
        </p:nvSpPr>
        <p:spPr bwMode="auto">
          <a:xfrm>
            <a:off x="386557" y="6591620"/>
            <a:ext cx="6119812" cy="107950"/>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FBFEFF"/>
                </a:solidFill>
              </a:rPr>
              <a:t>Advancing crop yield while reducing use of water and nitrogen |  </a:t>
            </a:r>
            <a:r>
              <a:rPr lang="en-US" dirty="0">
                <a:solidFill>
                  <a:srgbClr val="FBFEFF"/>
                </a:solidFill>
              </a:rPr>
              <a:t>Enli Wang  |  Page </a:t>
            </a:r>
            <a:fld id="{A0A25293-4CEC-4411-B195-FDF6947562BA}" type="slidenum">
              <a:rPr lang="en-US">
                <a:solidFill>
                  <a:srgbClr val="FBFEFF"/>
                </a:solidFill>
              </a:rPr>
              <a:pPr fontAlgn="base">
                <a:spcBef>
                  <a:spcPct val="0"/>
                </a:spcBef>
                <a:spcAft>
                  <a:spcPct val="0"/>
                </a:spcAft>
                <a:defRPr/>
              </a:pPr>
              <a:t>36</a:t>
            </a:fld>
            <a:endParaRPr lang="en-US" dirty="0">
              <a:solidFill>
                <a:srgbClr val="FBFEFF"/>
              </a:solidFill>
            </a:endParaRPr>
          </a:p>
        </p:txBody>
      </p:sp>
      <p:grpSp>
        <p:nvGrpSpPr>
          <p:cNvPr id="27" name="Group 3"/>
          <p:cNvGrpSpPr>
            <a:grpSpLocks/>
          </p:cNvGrpSpPr>
          <p:nvPr/>
        </p:nvGrpSpPr>
        <p:grpSpPr bwMode="auto">
          <a:xfrm>
            <a:off x="833437" y="1417794"/>
            <a:ext cx="1690691" cy="3493910"/>
            <a:chOff x="609" y="1013"/>
            <a:chExt cx="1065" cy="2177"/>
          </a:xfrm>
        </p:grpSpPr>
        <p:sp>
          <p:nvSpPr>
            <p:cNvPr id="28" name="Text Box 4"/>
            <p:cNvSpPr txBox="1">
              <a:spLocks noChangeArrowheads="1"/>
            </p:cNvSpPr>
            <p:nvPr/>
          </p:nvSpPr>
          <p:spPr bwMode="auto">
            <a:xfrm>
              <a:off x="712" y="1408"/>
              <a:ext cx="918" cy="326"/>
            </a:xfrm>
            <a:prstGeom prst="rect">
              <a:avLst/>
            </a:prstGeom>
            <a:noFill/>
            <a:ln w="38100" algn="ctr">
              <a:solidFill>
                <a:schemeClr val="folHlink"/>
              </a:solidFill>
              <a:miter lim="800000"/>
              <a:headEnd type="none" w="sm" len="sm"/>
              <a:tailEnd type="none" w="sm" len="sm"/>
            </a:ln>
          </p:spPr>
          <p:txBody>
            <a:bodyPr wrap="square">
              <a:spAutoFit/>
            </a:bodyPr>
            <a:lstStyle/>
            <a:p>
              <a:pPr defTabSz="457200" fontAlgn="base">
                <a:spcBef>
                  <a:spcPct val="0"/>
                </a:spcBef>
                <a:spcAft>
                  <a:spcPct val="0"/>
                </a:spcAft>
              </a:pPr>
              <a:r>
                <a:rPr lang="en-AU" sz="1400" b="1" dirty="0" smtClean="0">
                  <a:solidFill>
                    <a:srgbClr val="FBFEFF">
                      <a:lumMod val="25000"/>
                    </a:srgbClr>
                  </a:solidFill>
                  <a:ea typeface="Batang" pitchFamily="18" charset="-127"/>
                </a:rPr>
                <a:t>1. Climate</a:t>
              </a:r>
              <a:r>
                <a:rPr lang="en-US" sz="1400" b="1" dirty="0" smtClean="0">
                  <a:solidFill>
                    <a:srgbClr val="FBFEFF">
                      <a:lumMod val="25000"/>
                    </a:srgbClr>
                  </a:solidFill>
                  <a:ea typeface="Batang" pitchFamily="18" charset="-127"/>
                </a:rPr>
                <a:t> </a:t>
              </a:r>
              <a:endParaRPr lang="en-US" sz="1400" b="1" dirty="0">
                <a:solidFill>
                  <a:srgbClr val="FBFEFF">
                    <a:lumMod val="25000"/>
                  </a:srgbClr>
                </a:solidFill>
                <a:ea typeface="Batang" pitchFamily="18" charset="-127"/>
              </a:endParaRPr>
            </a:p>
            <a:p>
              <a:pPr defTabSz="457200" fontAlgn="base">
                <a:spcBef>
                  <a:spcPct val="0"/>
                </a:spcBef>
                <a:spcAft>
                  <a:spcPct val="0"/>
                </a:spcAft>
              </a:pPr>
              <a:r>
                <a:rPr lang="en-US" sz="1400" b="1" dirty="0" smtClean="0">
                  <a:solidFill>
                    <a:srgbClr val="FBFEFF">
                      <a:lumMod val="25000"/>
                    </a:srgbClr>
                  </a:solidFill>
                  <a:ea typeface="Batang" pitchFamily="18" charset="-127"/>
                </a:rPr>
                <a:t>(Rn, T, P, E)</a:t>
              </a:r>
              <a:endParaRPr lang="en-AU" sz="1400" b="1" dirty="0" smtClean="0">
                <a:solidFill>
                  <a:srgbClr val="FBFEFF">
                    <a:lumMod val="25000"/>
                  </a:srgbClr>
                </a:solidFill>
                <a:ea typeface="Batang" pitchFamily="18" charset="-127"/>
              </a:endParaRPr>
            </a:p>
          </p:txBody>
        </p:sp>
        <p:sp>
          <p:nvSpPr>
            <p:cNvPr id="29" name="Text Box 5"/>
            <p:cNvSpPr txBox="1">
              <a:spLocks noChangeArrowheads="1"/>
            </p:cNvSpPr>
            <p:nvPr/>
          </p:nvSpPr>
          <p:spPr bwMode="auto">
            <a:xfrm>
              <a:off x="712" y="2389"/>
              <a:ext cx="918" cy="326"/>
            </a:xfrm>
            <a:prstGeom prst="rect">
              <a:avLst/>
            </a:prstGeom>
            <a:noFill/>
            <a:ln w="38100" algn="ctr">
              <a:solidFill>
                <a:srgbClr val="008000"/>
              </a:solidFill>
              <a:miter lim="800000"/>
              <a:headEnd type="none" w="sm" len="sm"/>
              <a:tailEnd type="none" w="sm" len="sm"/>
            </a:ln>
          </p:spPr>
          <p:txBody>
            <a:bodyPr wrap="square">
              <a:spAutoFit/>
            </a:bodyPr>
            <a:lstStyle/>
            <a:p>
              <a:pPr defTabSz="457200" fontAlgn="base">
                <a:spcBef>
                  <a:spcPct val="0"/>
                </a:spcBef>
                <a:spcAft>
                  <a:spcPct val="0"/>
                </a:spcAft>
              </a:pPr>
              <a:r>
                <a:rPr lang="en-AU" sz="1400" b="1" dirty="0" smtClean="0">
                  <a:solidFill>
                    <a:srgbClr val="336600"/>
                  </a:solidFill>
                  <a:ea typeface="Batang" pitchFamily="18" charset="-127"/>
                </a:rPr>
                <a:t>3. Plant/Crops </a:t>
              </a:r>
            </a:p>
            <a:p>
              <a:pPr defTabSz="457200" fontAlgn="base">
                <a:spcBef>
                  <a:spcPct val="0"/>
                </a:spcBef>
                <a:spcAft>
                  <a:spcPct val="0"/>
                </a:spcAft>
              </a:pPr>
              <a:r>
                <a:rPr lang="en-AU" sz="1400" b="1" dirty="0" smtClean="0">
                  <a:solidFill>
                    <a:srgbClr val="336600"/>
                  </a:solidFill>
                  <a:ea typeface="Batang" pitchFamily="18" charset="-127"/>
                </a:rPr>
                <a:t>(Rotation type)</a:t>
              </a:r>
              <a:endParaRPr lang="en-US" sz="1400" b="1" dirty="0">
                <a:solidFill>
                  <a:srgbClr val="336600"/>
                </a:solidFill>
                <a:ea typeface="Batang" pitchFamily="18" charset="-127"/>
              </a:endParaRPr>
            </a:p>
          </p:txBody>
        </p:sp>
        <p:sp>
          <p:nvSpPr>
            <p:cNvPr id="30" name="Text Box 6"/>
            <p:cNvSpPr txBox="1">
              <a:spLocks noChangeArrowheads="1"/>
            </p:cNvSpPr>
            <p:nvPr/>
          </p:nvSpPr>
          <p:spPr bwMode="auto">
            <a:xfrm>
              <a:off x="712" y="1877"/>
              <a:ext cx="918" cy="326"/>
            </a:xfrm>
            <a:prstGeom prst="rect">
              <a:avLst/>
            </a:prstGeom>
            <a:noFill/>
            <a:ln w="38100" algn="ctr">
              <a:solidFill>
                <a:srgbClr val="800000"/>
              </a:solidFill>
              <a:miter lim="800000"/>
              <a:headEnd type="none" w="sm" len="sm"/>
              <a:tailEnd type="none" w="sm" len="sm"/>
            </a:ln>
          </p:spPr>
          <p:txBody>
            <a:bodyPr wrap="square">
              <a:spAutoFit/>
            </a:bodyPr>
            <a:lstStyle/>
            <a:p>
              <a:pPr defTabSz="457200" fontAlgn="base">
                <a:spcBef>
                  <a:spcPct val="0"/>
                </a:spcBef>
                <a:spcAft>
                  <a:spcPct val="0"/>
                </a:spcAft>
              </a:pPr>
              <a:r>
                <a:rPr lang="en-AU" sz="1400" b="1" dirty="0">
                  <a:solidFill>
                    <a:srgbClr val="990033"/>
                  </a:solidFill>
                  <a:ea typeface="Batang" pitchFamily="18" charset="-127"/>
                </a:rPr>
                <a:t>2</a:t>
              </a:r>
              <a:r>
                <a:rPr lang="en-AU" sz="1400" b="1" dirty="0" smtClean="0">
                  <a:solidFill>
                    <a:srgbClr val="990033"/>
                  </a:solidFill>
                  <a:ea typeface="Batang" pitchFamily="18" charset="-127"/>
                </a:rPr>
                <a:t>. Soils </a:t>
              </a:r>
            </a:p>
            <a:p>
              <a:pPr defTabSz="457200" fontAlgn="base">
                <a:spcBef>
                  <a:spcPct val="0"/>
                </a:spcBef>
                <a:spcAft>
                  <a:spcPct val="0"/>
                </a:spcAft>
              </a:pPr>
              <a:r>
                <a:rPr lang="en-AU" sz="1400" b="1" dirty="0" smtClean="0">
                  <a:solidFill>
                    <a:srgbClr val="990033"/>
                  </a:solidFill>
                  <a:ea typeface="Batang" pitchFamily="18" charset="-127"/>
                </a:rPr>
                <a:t>(PAWC, SOC, pH)</a:t>
              </a:r>
              <a:endParaRPr lang="en-US" sz="1400" b="1" dirty="0">
                <a:solidFill>
                  <a:srgbClr val="990033"/>
                </a:solidFill>
                <a:ea typeface="Batang" pitchFamily="18" charset="-127"/>
              </a:endParaRPr>
            </a:p>
          </p:txBody>
        </p:sp>
        <p:sp>
          <p:nvSpPr>
            <p:cNvPr id="31" name="Text Box 7"/>
            <p:cNvSpPr txBox="1">
              <a:spLocks noChangeArrowheads="1"/>
            </p:cNvSpPr>
            <p:nvPr/>
          </p:nvSpPr>
          <p:spPr bwMode="auto">
            <a:xfrm>
              <a:off x="712" y="2864"/>
              <a:ext cx="911" cy="326"/>
            </a:xfrm>
            <a:prstGeom prst="rect">
              <a:avLst/>
            </a:prstGeom>
            <a:noFill/>
            <a:ln w="38100" algn="ctr">
              <a:solidFill>
                <a:srgbClr val="FF00FF"/>
              </a:solidFill>
              <a:miter lim="800000"/>
              <a:headEnd type="none" w="sm" len="sm"/>
              <a:tailEnd type="none" w="sm" len="sm"/>
            </a:ln>
          </p:spPr>
          <p:txBody>
            <a:bodyPr wrap="square">
              <a:spAutoFit/>
            </a:bodyPr>
            <a:lstStyle/>
            <a:p>
              <a:pPr defTabSz="457200" fontAlgn="base">
                <a:spcBef>
                  <a:spcPct val="0"/>
                </a:spcBef>
                <a:spcAft>
                  <a:spcPct val="0"/>
                </a:spcAft>
              </a:pPr>
              <a:r>
                <a:rPr lang="en-AU" sz="1400" b="1" dirty="0" smtClean="0">
                  <a:solidFill>
                    <a:srgbClr val="CC00CC"/>
                  </a:solidFill>
                  <a:ea typeface="Batang" pitchFamily="18" charset="-127"/>
                </a:rPr>
                <a:t>4. Management</a:t>
              </a:r>
            </a:p>
            <a:p>
              <a:pPr defTabSz="457200" fontAlgn="base">
                <a:spcBef>
                  <a:spcPct val="0"/>
                </a:spcBef>
                <a:spcAft>
                  <a:spcPct val="0"/>
                </a:spcAft>
              </a:pPr>
              <a:r>
                <a:rPr lang="en-AU" sz="1400" b="1" dirty="0" smtClean="0">
                  <a:solidFill>
                    <a:srgbClr val="CC00CC"/>
                  </a:solidFill>
                  <a:ea typeface="Batang" pitchFamily="18" charset="-127"/>
                </a:rPr>
                <a:t> (N, </a:t>
              </a:r>
              <a:r>
                <a:rPr lang="en-AU" sz="1400" b="1" dirty="0" err="1" smtClean="0">
                  <a:solidFill>
                    <a:srgbClr val="CC00CC"/>
                  </a:solidFill>
                  <a:ea typeface="Batang" pitchFamily="18" charset="-127"/>
                </a:rPr>
                <a:t>Irrig</a:t>
              </a:r>
              <a:r>
                <a:rPr lang="en-AU" sz="1400" b="1" dirty="0" smtClean="0">
                  <a:solidFill>
                    <a:srgbClr val="CC00CC"/>
                  </a:solidFill>
                  <a:ea typeface="Batang" pitchFamily="18" charset="-127"/>
                </a:rPr>
                <a:t>, tillage)</a:t>
              </a:r>
              <a:endParaRPr lang="en-US" sz="1400" b="1" dirty="0">
                <a:solidFill>
                  <a:srgbClr val="CC00CC"/>
                </a:solidFill>
                <a:ea typeface="Batang" pitchFamily="18" charset="-127"/>
              </a:endParaRPr>
            </a:p>
          </p:txBody>
        </p:sp>
        <p:sp>
          <p:nvSpPr>
            <p:cNvPr id="32" name="Text Box 8"/>
            <p:cNvSpPr txBox="1">
              <a:spLocks noChangeArrowheads="1"/>
            </p:cNvSpPr>
            <p:nvPr/>
          </p:nvSpPr>
          <p:spPr bwMode="auto">
            <a:xfrm>
              <a:off x="609" y="1013"/>
              <a:ext cx="1065" cy="192"/>
            </a:xfrm>
            <a:prstGeom prst="rect">
              <a:avLst/>
            </a:prstGeom>
            <a:noFill/>
            <a:ln w="38100" algn="ctr">
              <a:noFill/>
              <a:miter lim="800000"/>
              <a:headEnd type="none" w="sm" len="sm"/>
              <a:tailEnd type="none" w="sm" len="sm"/>
            </a:ln>
            <a:effectLst/>
          </p:spPr>
          <p:txBody>
            <a:bodyPr wrap="none">
              <a:spAutoFit/>
            </a:bodyPr>
            <a:lstStyle/>
            <a:p>
              <a:pPr defTabSz="457200" fontAlgn="base">
                <a:spcBef>
                  <a:spcPct val="0"/>
                </a:spcBef>
                <a:spcAft>
                  <a:spcPct val="0"/>
                </a:spcAft>
                <a:defRPr/>
              </a:pPr>
              <a:r>
                <a:rPr lang="en-AU" sz="1400" b="1" u="sng" dirty="0" smtClean="0">
                  <a:solidFill>
                    <a:srgbClr val="990033"/>
                  </a:solidFill>
                  <a:effectLst>
                    <a:outerShdw blurRad="38100" dist="38100" dir="2700000" algn="tl">
                      <a:srgbClr val="C0C0C0"/>
                    </a:outerShdw>
                  </a:effectLst>
                  <a:ea typeface="Arial Unicode MS" pitchFamily="34" charset="-122"/>
                  <a:cs typeface="Arial Unicode MS" pitchFamily="34" charset="-122"/>
                </a:rPr>
                <a:t>RESOURCES/INPUTS</a:t>
              </a:r>
              <a:endParaRPr lang="en-US" sz="1400" b="1" u="sng" dirty="0">
                <a:solidFill>
                  <a:srgbClr val="990033"/>
                </a:solidFill>
                <a:effectLst>
                  <a:outerShdw blurRad="38100" dist="38100" dir="2700000" algn="tl">
                    <a:srgbClr val="C0C0C0"/>
                  </a:outerShdw>
                </a:effectLst>
                <a:ea typeface="Arial Unicode MS" pitchFamily="34" charset="-122"/>
                <a:cs typeface="Arial Unicode MS" pitchFamily="34" charset="-122"/>
              </a:endParaRPr>
            </a:p>
          </p:txBody>
        </p:sp>
      </p:grpSp>
      <p:sp>
        <p:nvSpPr>
          <p:cNvPr id="34" name="Text Box 10"/>
          <p:cNvSpPr txBox="1">
            <a:spLocks noChangeArrowheads="1"/>
          </p:cNvSpPr>
          <p:nvPr/>
        </p:nvSpPr>
        <p:spPr bwMode="auto">
          <a:xfrm>
            <a:off x="3533803" y="3027846"/>
            <a:ext cx="1316039" cy="738146"/>
          </a:xfrm>
          <a:prstGeom prst="rect">
            <a:avLst/>
          </a:prstGeom>
          <a:solidFill>
            <a:srgbClr val="0080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8000"/>
            </a:extrusionClr>
          </a:sp3d>
        </p:spPr>
        <p:txBody>
          <a:bodyPr wrap="none">
            <a:spAutoFit/>
            <a:flatTx/>
          </a:bodyPr>
          <a:lstStyle/>
          <a:p>
            <a:pPr algn="ctr" defTabSz="457200" fontAlgn="base">
              <a:spcBef>
                <a:spcPct val="0"/>
              </a:spcBef>
              <a:spcAft>
                <a:spcPct val="0"/>
              </a:spcAft>
            </a:pPr>
            <a:r>
              <a:rPr lang="en-AU" sz="1400" b="1" dirty="0">
                <a:solidFill>
                  <a:srgbClr val="FBFEFF"/>
                </a:solidFill>
                <a:ea typeface="Batang" pitchFamily="18" charset="-127"/>
              </a:rPr>
              <a:t>Agricultural </a:t>
            </a:r>
          </a:p>
          <a:p>
            <a:pPr algn="ctr" defTabSz="457200" fontAlgn="base">
              <a:spcBef>
                <a:spcPct val="0"/>
              </a:spcBef>
              <a:spcAft>
                <a:spcPct val="0"/>
              </a:spcAft>
            </a:pPr>
            <a:r>
              <a:rPr lang="en-AU" sz="1400" b="1" dirty="0">
                <a:solidFill>
                  <a:srgbClr val="FBFEFF"/>
                </a:solidFill>
                <a:ea typeface="Batang" pitchFamily="18" charset="-127"/>
              </a:rPr>
              <a:t>Systems</a:t>
            </a:r>
          </a:p>
          <a:p>
            <a:pPr algn="ctr" defTabSz="457200" fontAlgn="base">
              <a:spcBef>
                <a:spcPct val="0"/>
              </a:spcBef>
              <a:spcAft>
                <a:spcPct val="0"/>
              </a:spcAft>
            </a:pPr>
            <a:r>
              <a:rPr lang="en-AU" sz="1400" b="1" dirty="0">
                <a:solidFill>
                  <a:srgbClr val="FBFEFF"/>
                </a:solidFill>
                <a:ea typeface="Batang" pitchFamily="18" charset="-127"/>
              </a:rPr>
              <a:t>Model (APSIM)</a:t>
            </a:r>
            <a:endParaRPr lang="en-US" sz="1400" b="1" dirty="0">
              <a:solidFill>
                <a:srgbClr val="FBFEFF"/>
              </a:solidFill>
              <a:ea typeface="Batang" pitchFamily="18" charset="-127"/>
            </a:endParaRPr>
          </a:p>
        </p:txBody>
      </p:sp>
      <p:cxnSp>
        <p:nvCxnSpPr>
          <p:cNvPr id="35" name="AutoShape 11"/>
          <p:cNvCxnSpPr>
            <a:cxnSpLocks noChangeShapeType="1"/>
            <a:stCxn id="28" idx="3"/>
            <a:endCxn id="34" idx="1"/>
          </p:cNvCxnSpPr>
          <p:nvPr/>
        </p:nvCxnSpPr>
        <p:spPr bwMode="auto">
          <a:xfrm>
            <a:off x="2454278" y="2313339"/>
            <a:ext cx="1079525" cy="1083580"/>
          </a:xfrm>
          <a:prstGeom prst="straightConnector1">
            <a:avLst/>
          </a:prstGeom>
          <a:noFill/>
          <a:ln w="38100">
            <a:solidFill>
              <a:srgbClr val="FF9900"/>
            </a:solidFill>
            <a:round/>
            <a:headEnd type="none" w="sm" len="sm"/>
            <a:tailEnd type="triangle" w="sm" len="sm"/>
          </a:ln>
        </p:spPr>
      </p:cxnSp>
      <p:cxnSp>
        <p:nvCxnSpPr>
          <p:cNvPr id="36" name="AutoShape 12"/>
          <p:cNvCxnSpPr>
            <a:cxnSpLocks noChangeShapeType="1"/>
            <a:stCxn id="29" idx="3"/>
            <a:endCxn id="34" idx="1"/>
          </p:cNvCxnSpPr>
          <p:nvPr/>
        </p:nvCxnSpPr>
        <p:spPr bwMode="auto">
          <a:xfrm flipV="1">
            <a:off x="2454278" y="3396919"/>
            <a:ext cx="1079525" cy="490846"/>
          </a:xfrm>
          <a:prstGeom prst="straightConnector1">
            <a:avLst/>
          </a:prstGeom>
          <a:noFill/>
          <a:ln w="38100">
            <a:solidFill>
              <a:srgbClr val="FF9900"/>
            </a:solidFill>
            <a:round/>
            <a:headEnd type="none" w="sm" len="sm"/>
            <a:tailEnd type="triangle" w="sm" len="sm"/>
          </a:ln>
        </p:spPr>
      </p:cxnSp>
      <p:cxnSp>
        <p:nvCxnSpPr>
          <p:cNvPr id="37" name="AutoShape 13"/>
          <p:cNvCxnSpPr>
            <a:cxnSpLocks noChangeShapeType="1"/>
            <a:stCxn id="31" idx="3"/>
            <a:endCxn id="34" idx="1"/>
          </p:cNvCxnSpPr>
          <p:nvPr/>
        </p:nvCxnSpPr>
        <p:spPr bwMode="auto">
          <a:xfrm flipV="1">
            <a:off x="2443165" y="3396919"/>
            <a:ext cx="1090638" cy="1253183"/>
          </a:xfrm>
          <a:prstGeom prst="straightConnector1">
            <a:avLst/>
          </a:prstGeom>
          <a:noFill/>
          <a:ln w="38100">
            <a:solidFill>
              <a:srgbClr val="FF9900"/>
            </a:solidFill>
            <a:round/>
            <a:headEnd type="none" w="sm" len="sm"/>
            <a:tailEnd type="triangle" w="sm" len="sm"/>
          </a:ln>
        </p:spPr>
      </p:cxnSp>
      <p:cxnSp>
        <p:nvCxnSpPr>
          <p:cNvPr id="38" name="AutoShape 14"/>
          <p:cNvCxnSpPr>
            <a:cxnSpLocks noChangeShapeType="1"/>
            <a:stCxn id="30" idx="3"/>
            <a:endCxn id="34" idx="1"/>
          </p:cNvCxnSpPr>
          <p:nvPr/>
        </p:nvCxnSpPr>
        <p:spPr bwMode="auto">
          <a:xfrm>
            <a:off x="2454278" y="3066047"/>
            <a:ext cx="1079525" cy="330872"/>
          </a:xfrm>
          <a:prstGeom prst="straightConnector1">
            <a:avLst/>
          </a:prstGeom>
          <a:noFill/>
          <a:ln w="38100">
            <a:solidFill>
              <a:srgbClr val="FF9900"/>
            </a:solidFill>
            <a:round/>
            <a:headEnd type="none" w="sm" len="sm"/>
            <a:tailEnd type="triangle" w="sm" len="sm"/>
          </a:ln>
        </p:spPr>
      </p:cxnSp>
      <p:sp>
        <p:nvSpPr>
          <p:cNvPr id="39" name="Text Box 15"/>
          <p:cNvSpPr txBox="1">
            <a:spLocks noChangeArrowheads="1"/>
          </p:cNvSpPr>
          <p:nvPr/>
        </p:nvSpPr>
        <p:spPr bwMode="auto">
          <a:xfrm>
            <a:off x="2989263" y="1389148"/>
            <a:ext cx="2230440" cy="308096"/>
          </a:xfrm>
          <a:prstGeom prst="rect">
            <a:avLst/>
          </a:prstGeom>
          <a:noFill/>
          <a:ln w="38100" algn="ctr">
            <a:noFill/>
            <a:miter lim="800000"/>
            <a:headEnd type="none" w="sm" len="sm"/>
            <a:tailEnd type="none" w="sm" len="sm"/>
          </a:ln>
          <a:effectLst/>
        </p:spPr>
        <p:txBody>
          <a:bodyPr wrap="none">
            <a:spAutoFit/>
          </a:bodyPr>
          <a:lstStyle/>
          <a:p>
            <a:pPr algn="ctr" defTabSz="457200" fontAlgn="base">
              <a:spcBef>
                <a:spcPct val="0"/>
              </a:spcBef>
              <a:spcAft>
                <a:spcPct val="0"/>
              </a:spcAft>
              <a:defRPr/>
            </a:pPr>
            <a:r>
              <a:rPr lang="en-AU" sz="1400" b="1" u="sng" dirty="0" smtClean="0">
                <a:solidFill>
                  <a:srgbClr val="4A7729">
                    <a:lumMod val="75000"/>
                  </a:srgbClr>
                </a:solidFill>
                <a:effectLst>
                  <a:outerShdw blurRad="38100" dist="38100" dir="2700000" algn="tl">
                    <a:srgbClr val="C0C0C0"/>
                  </a:outerShdw>
                </a:effectLst>
                <a:ea typeface="Arial Unicode MS" pitchFamily="34" charset="-122"/>
                <a:cs typeface="Arial Unicode MS" pitchFamily="34" charset="-122"/>
              </a:rPr>
              <a:t>KNOWLEDGE INTEGRATION</a:t>
            </a:r>
            <a:endParaRPr lang="en-US" sz="1400" b="1" u="sng" dirty="0">
              <a:solidFill>
                <a:srgbClr val="4A7729">
                  <a:lumMod val="75000"/>
                </a:srgbClr>
              </a:solidFill>
              <a:effectLst>
                <a:outerShdw blurRad="38100" dist="38100" dir="2700000" algn="tl">
                  <a:srgbClr val="C0C0C0"/>
                </a:outerShdw>
              </a:effectLst>
              <a:ea typeface="Arial Unicode MS" pitchFamily="34" charset="-122"/>
              <a:cs typeface="Arial Unicode MS" pitchFamily="34" charset="-122"/>
            </a:endParaRPr>
          </a:p>
        </p:txBody>
      </p:sp>
      <p:sp>
        <p:nvSpPr>
          <p:cNvPr id="45" name="Text Box 21"/>
          <p:cNvSpPr txBox="1">
            <a:spLocks noChangeArrowheads="1"/>
          </p:cNvSpPr>
          <p:nvPr/>
        </p:nvSpPr>
        <p:spPr bwMode="auto">
          <a:xfrm>
            <a:off x="5486395" y="1401075"/>
            <a:ext cx="2328863" cy="308085"/>
          </a:xfrm>
          <a:prstGeom prst="rect">
            <a:avLst/>
          </a:prstGeom>
          <a:noFill/>
          <a:ln w="38100" algn="ctr">
            <a:noFill/>
            <a:miter lim="800000"/>
            <a:headEnd type="none" w="sm" len="sm"/>
            <a:tailEnd type="none" w="sm" len="sm"/>
          </a:ln>
          <a:effectLst/>
        </p:spPr>
        <p:txBody>
          <a:bodyPr wrap="none">
            <a:spAutoFit/>
          </a:bodyPr>
          <a:lstStyle/>
          <a:p>
            <a:pPr algn="ctr" defTabSz="457200" fontAlgn="base">
              <a:spcBef>
                <a:spcPct val="0"/>
              </a:spcBef>
              <a:spcAft>
                <a:spcPct val="0"/>
              </a:spcAft>
              <a:defRPr/>
            </a:pPr>
            <a:r>
              <a:rPr lang="en-AU" sz="1400" b="1" u="sng" dirty="0" smtClean="0">
                <a:solidFill>
                  <a:prstClr val="black"/>
                </a:solidFill>
                <a:effectLst>
                  <a:outerShdw blurRad="38100" dist="38100" dir="2700000" algn="tl">
                    <a:srgbClr val="C0C0C0"/>
                  </a:outerShdw>
                </a:effectLst>
                <a:ea typeface="Arial Unicode MS" pitchFamily="34" charset="-122"/>
                <a:cs typeface="Arial Unicode MS" pitchFamily="34" charset="-122"/>
              </a:rPr>
              <a:t>PERFORMANCE EVALUATION</a:t>
            </a:r>
            <a:endParaRPr lang="en-US" sz="1400" b="1" u="sng" dirty="0">
              <a:solidFill>
                <a:prstClr val="black"/>
              </a:solidFill>
              <a:effectLst>
                <a:outerShdw blurRad="38100" dist="38100" dir="2700000" algn="tl">
                  <a:srgbClr val="C0C0C0"/>
                </a:outerShdw>
              </a:effectLst>
              <a:ea typeface="Arial Unicode MS" pitchFamily="34" charset="-122"/>
              <a:cs typeface="Arial Unicode MS" pitchFamily="34" charset="-122"/>
            </a:endParaRPr>
          </a:p>
        </p:txBody>
      </p:sp>
      <p:cxnSp>
        <p:nvCxnSpPr>
          <p:cNvPr id="46" name="AutoShape 22"/>
          <p:cNvCxnSpPr>
            <a:cxnSpLocks noChangeShapeType="1"/>
            <a:stCxn id="34" idx="3"/>
            <a:endCxn id="73" idx="1"/>
          </p:cNvCxnSpPr>
          <p:nvPr/>
        </p:nvCxnSpPr>
        <p:spPr bwMode="auto">
          <a:xfrm>
            <a:off x="4849842" y="3396919"/>
            <a:ext cx="712752" cy="0"/>
          </a:xfrm>
          <a:prstGeom prst="straightConnector1">
            <a:avLst/>
          </a:prstGeom>
          <a:noFill/>
          <a:ln w="63500">
            <a:solidFill>
              <a:srgbClr val="FF6600"/>
            </a:solidFill>
            <a:round/>
            <a:headEnd type="none" w="sm" len="sm"/>
            <a:tailEnd type="triangle" w="sm" len="sm"/>
          </a:ln>
        </p:spPr>
      </p:cxnSp>
      <p:sp>
        <p:nvSpPr>
          <p:cNvPr id="55" name="Rectangle 31"/>
          <p:cNvSpPr>
            <a:spLocks noChangeArrowheads="1"/>
          </p:cNvSpPr>
          <p:nvPr/>
        </p:nvSpPr>
        <p:spPr bwMode="auto">
          <a:xfrm>
            <a:off x="257175" y="80963"/>
            <a:ext cx="7343775" cy="900112"/>
          </a:xfrm>
          <a:prstGeom prst="rect">
            <a:avLst/>
          </a:prstGeom>
          <a:noFill/>
          <a:ln w="9525">
            <a:noFill/>
            <a:miter lim="800000"/>
            <a:headEnd/>
            <a:tailEnd/>
          </a:ln>
        </p:spPr>
        <p:txBody>
          <a:bodyPr lIns="0" rIns="0" anchor="ctr"/>
          <a:lstStyle/>
          <a:p>
            <a:pPr defTabSz="457200" fontAlgn="base">
              <a:spcBef>
                <a:spcPct val="0"/>
              </a:spcBef>
              <a:spcAft>
                <a:spcPct val="0"/>
              </a:spcAft>
            </a:pPr>
            <a:r>
              <a:rPr lang="en-AU" sz="3200" b="1" dirty="0" smtClean="0">
                <a:solidFill>
                  <a:srgbClr val="C00000"/>
                </a:solidFill>
              </a:rPr>
              <a:t>INPUT DATA</a:t>
            </a:r>
            <a:r>
              <a:rPr lang="en-AU" sz="3200" b="1" dirty="0" smtClean="0">
                <a:solidFill>
                  <a:srgbClr val="4A7729"/>
                </a:solidFill>
              </a:rPr>
              <a:t> &amp; systems approach</a:t>
            </a:r>
            <a:endParaRPr lang="en-AU" sz="3200" b="1" dirty="0">
              <a:solidFill>
                <a:srgbClr val="4A7729"/>
              </a:solidFill>
            </a:endParaRPr>
          </a:p>
        </p:txBody>
      </p:sp>
      <p:sp>
        <p:nvSpPr>
          <p:cNvPr id="73" name="TextBox 72"/>
          <p:cNvSpPr txBox="1"/>
          <p:nvPr/>
        </p:nvSpPr>
        <p:spPr>
          <a:xfrm>
            <a:off x="5562594" y="2673644"/>
            <a:ext cx="3215645" cy="1446550"/>
          </a:xfrm>
          <a:prstGeom prst="rect">
            <a:avLst/>
          </a:prstGeom>
          <a:solidFill>
            <a:schemeClr val="accent1">
              <a:lumMod val="20000"/>
              <a:lumOff val="80000"/>
            </a:schemeClr>
          </a:solidFill>
          <a:ln>
            <a:solidFill>
              <a:schemeClr val="accent1"/>
            </a:solidFill>
          </a:ln>
        </p:spPr>
        <p:txBody>
          <a:bodyPr wrap="square" rtlCol="0">
            <a:spAutoFit/>
          </a:bodyPr>
          <a:lstStyle/>
          <a:p>
            <a:pPr defTabSz="457200" fontAlgn="base">
              <a:spcBef>
                <a:spcPct val="0"/>
              </a:spcBef>
              <a:spcAft>
                <a:spcPct val="0"/>
              </a:spcAft>
            </a:pPr>
            <a:r>
              <a:rPr lang="en-US" sz="1600" b="1" dirty="0" smtClean="0">
                <a:solidFill>
                  <a:prstClr val="black"/>
                </a:solidFill>
              </a:rPr>
              <a:t>1. Productivity </a:t>
            </a:r>
          </a:p>
          <a:p>
            <a:pPr defTabSz="457200" fontAlgn="base">
              <a:spcBef>
                <a:spcPct val="0"/>
              </a:spcBef>
              <a:spcAft>
                <a:spcPct val="0"/>
              </a:spcAft>
            </a:pPr>
            <a:r>
              <a:rPr lang="en-US" sz="1200" dirty="0" smtClean="0">
                <a:solidFill>
                  <a:prstClr val="black"/>
                </a:solidFill>
              </a:rPr>
              <a:t>    (NPP, Grain yield, Sugar, Oil)</a:t>
            </a:r>
          </a:p>
          <a:p>
            <a:pPr defTabSz="457200" fontAlgn="base">
              <a:spcBef>
                <a:spcPct val="0"/>
              </a:spcBef>
              <a:spcAft>
                <a:spcPct val="0"/>
              </a:spcAft>
            </a:pPr>
            <a:r>
              <a:rPr lang="en-US" sz="1600" b="1" dirty="0" smtClean="0">
                <a:solidFill>
                  <a:prstClr val="black"/>
                </a:solidFill>
              </a:rPr>
              <a:t>2. Economics </a:t>
            </a:r>
          </a:p>
          <a:p>
            <a:pPr defTabSz="457200" fontAlgn="base">
              <a:spcBef>
                <a:spcPct val="0"/>
              </a:spcBef>
              <a:spcAft>
                <a:spcPct val="0"/>
              </a:spcAft>
            </a:pPr>
            <a:r>
              <a:rPr lang="en-US" sz="1200" dirty="0">
                <a:solidFill>
                  <a:prstClr val="black"/>
                </a:solidFill>
              </a:rPr>
              <a:t>     (Costs, </a:t>
            </a:r>
            <a:r>
              <a:rPr lang="en-US" sz="1200" dirty="0" smtClean="0">
                <a:solidFill>
                  <a:prstClr val="black"/>
                </a:solidFill>
              </a:rPr>
              <a:t>Benefits, $ </a:t>
            </a:r>
            <a:r>
              <a:rPr lang="en-US" sz="1200" dirty="0">
                <a:solidFill>
                  <a:prstClr val="black"/>
                </a:solidFill>
              </a:rPr>
              <a:t>return)</a:t>
            </a:r>
          </a:p>
          <a:p>
            <a:pPr defTabSz="457200" fontAlgn="base">
              <a:spcBef>
                <a:spcPct val="0"/>
              </a:spcBef>
              <a:spcAft>
                <a:spcPct val="0"/>
              </a:spcAft>
            </a:pPr>
            <a:r>
              <a:rPr lang="en-US" sz="1600" b="1" dirty="0" smtClean="0">
                <a:solidFill>
                  <a:prstClr val="black"/>
                </a:solidFill>
              </a:rPr>
              <a:t>3. Environment </a:t>
            </a:r>
          </a:p>
          <a:p>
            <a:pPr defTabSz="457200" fontAlgn="base">
              <a:spcBef>
                <a:spcPct val="0"/>
              </a:spcBef>
              <a:spcAft>
                <a:spcPct val="0"/>
              </a:spcAft>
            </a:pPr>
            <a:r>
              <a:rPr lang="en-US" sz="1600" b="1" dirty="0">
                <a:solidFill>
                  <a:prstClr val="black"/>
                </a:solidFill>
              </a:rPr>
              <a:t> </a:t>
            </a:r>
            <a:r>
              <a:rPr lang="en-US" sz="1600" b="1" dirty="0" smtClean="0">
                <a:solidFill>
                  <a:prstClr val="black"/>
                </a:solidFill>
              </a:rPr>
              <a:t>   </a:t>
            </a:r>
            <a:r>
              <a:rPr lang="en-US" sz="1200" dirty="0" smtClean="0">
                <a:solidFill>
                  <a:prstClr val="black"/>
                </a:solidFill>
              </a:rPr>
              <a:t>(SOC</a:t>
            </a:r>
            <a:r>
              <a:rPr lang="en-US" sz="1200" dirty="0">
                <a:solidFill>
                  <a:prstClr val="black"/>
                </a:solidFill>
              </a:rPr>
              <a:t>, CO2, N2O, </a:t>
            </a:r>
            <a:r>
              <a:rPr lang="en-US" sz="1200" dirty="0" err="1">
                <a:solidFill>
                  <a:prstClr val="black"/>
                </a:solidFill>
              </a:rPr>
              <a:t>NOx</a:t>
            </a:r>
            <a:r>
              <a:rPr lang="en-US" sz="1200" dirty="0">
                <a:solidFill>
                  <a:prstClr val="black"/>
                </a:solidFill>
              </a:rPr>
              <a:t>, NH3, Leach, </a:t>
            </a:r>
            <a:r>
              <a:rPr lang="en-US" sz="1200" dirty="0" smtClean="0">
                <a:solidFill>
                  <a:prstClr val="black"/>
                </a:solidFill>
              </a:rPr>
              <a:t>Drain, Salt)</a:t>
            </a:r>
            <a:endParaRPr lang="en-US" sz="1200" dirty="0">
              <a:solidFill>
                <a:prstClr val="black"/>
              </a:solidFill>
            </a:endParaRPr>
          </a:p>
        </p:txBody>
      </p:sp>
    </p:spTree>
    <p:extLst>
      <p:ext uri="{BB962C8B-B14F-4D97-AF65-F5344CB8AC3E}">
        <p14:creationId xmlns:p14="http://schemas.microsoft.com/office/powerpoint/2010/main" val="26118934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457200" fontAlgn="base">
              <a:spcBef>
                <a:spcPct val="0"/>
              </a:spcBef>
              <a:spcAft>
                <a:spcPct val="0"/>
              </a:spcAft>
            </a:pPr>
            <a:endParaRPr lang="en-US">
              <a:solidFill>
                <a:prstClr val="black"/>
              </a:solidFill>
              <a:latin typeface="Arial" charset="0"/>
            </a:endParaRPr>
          </a:p>
        </p:txBody>
      </p:sp>
      <p:sp>
        <p:nvSpPr>
          <p:cNvPr id="4099" name="Rectangle 3"/>
          <p:cNvSpPr>
            <a:spLocks noChangeArrowheads="1"/>
          </p:cNvSpPr>
          <p:nvPr/>
        </p:nvSpPr>
        <p:spPr bwMode="auto">
          <a:xfrm>
            <a:off x="1093108" y="334090"/>
            <a:ext cx="7075656"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en-AU" sz="2400" b="1" dirty="0" smtClean="0">
                <a:solidFill>
                  <a:srgbClr val="C00000"/>
                </a:solidFill>
                <a:latin typeface="Arial" pitchFamily="34" charset="0"/>
                <a:ea typeface="Calibri" pitchFamily="34" charset="0"/>
                <a:cs typeface="Times New Roman" pitchFamily="18" charset="0"/>
              </a:rPr>
              <a:t>SOIL DATA </a:t>
            </a:r>
            <a:r>
              <a:rPr lang="en-AU" sz="2400" b="1" dirty="0" smtClean="0">
                <a:solidFill>
                  <a:srgbClr val="4A7729">
                    <a:lumMod val="60000"/>
                    <a:lumOff val="40000"/>
                  </a:srgbClr>
                </a:solidFill>
                <a:latin typeface="Arial" pitchFamily="34" charset="0"/>
                <a:ea typeface="Calibri" pitchFamily="34" charset="0"/>
                <a:cs typeface="Times New Roman" pitchFamily="18" charset="0"/>
              </a:rPr>
              <a:t>– APSRU soil profiles + soil classes</a:t>
            </a:r>
          </a:p>
          <a:p>
            <a:pPr algn="ctr" fontAlgn="base">
              <a:spcBef>
                <a:spcPct val="0"/>
              </a:spcBef>
              <a:spcAft>
                <a:spcPct val="0"/>
              </a:spcAft>
            </a:pPr>
            <a:r>
              <a:rPr lang="en-AU" sz="1600" b="1" dirty="0" smtClean="0">
                <a:solidFill>
                  <a:prstClr val="black"/>
                </a:solidFill>
                <a:latin typeface="Arial" pitchFamily="34" charset="0"/>
                <a:ea typeface="Calibri" pitchFamily="34" charset="0"/>
                <a:cs typeface="Times New Roman" pitchFamily="18" charset="0"/>
              </a:rPr>
              <a:t>Black circles show locations of the 613 APSRU reference sites</a:t>
            </a:r>
            <a:endParaRPr lang="en-AU" sz="1600" dirty="0" smtClean="0">
              <a:solidFill>
                <a:prstClr val="black"/>
              </a:solidFill>
              <a:latin typeface="Arial" pitchFamily="34" charset="0"/>
            </a:endParaRPr>
          </a:p>
        </p:txBody>
      </p:sp>
      <p:pic>
        <p:nvPicPr>
          <p:cNvPr id="9" name="Picture 8" descr="SoilLocations"/>
          <p:cNvPicPr/>
          <p:nvPr/>
        </p:nvPicPr>
        <p:blipFill>
          <a:blip r:embed="rId2" cstate="print"/>
          <a:srcRect l="12830" t="4548" r="4277" b="14062"/>
          <a:stretch>
            <a:fillRect/>
          </a:stretch>
        </p:blipFill>
        <p:spPr bwMode="auto">
          <a:xfrm>
            <a:off x="1135294" y="1406488"/>
            <a:ext cx="4063724" cy="3812784"/>
          </a:xfrm>
          <a:prstGeom prst="rect">
            <a:avLst/>
          </a:prstGeom>
          <a:noFill/>
          <a:ln w="9525">
            <a:solidFill>
              <a:schemeClr val="tx1"/>
            </a:solidFill>
            <a:miter lim="800000"/>
            <a:headEnd/>
            <a:tailEnd/>
          </a:ln>
        </p:spPr>
      </p:pic>
      <p:sp>
        <p:nvSpPr>
          <p:cNvPr id="13" name="TextBox 12"/>
          <p:cNvSpPr txBox="1"/>
          <p:nvPr/>
        </p:nvSpPr>
        <p:spPr>
          <a:xfrm>
            <a:off x="5382951" y="1815050"/>
            <a:ext cx="3586238" cy="3200876"/>
          </a:xfrm>
          <a:prstGeom prst="rect">
            <a:avLst/>
          </a:prstGeom>
          <a:noFill/>
        </p:spPr>
        <p:txBody>
          <a:bodyPr wrap="square" rtlCol="0">
            <a:spAutoFit/>
          </a:bodyPr>
          <a:lstStyle/>
          <a:p>
            <a:pPr marL="342900" indent="-342900" defTabSz="457200" fontAlgn="base">
              <a:spcBef>
                <a:spcPts val="600"/>
              </a:spcBef>
              <a:spcAft>
                <a:spcPts val="600"/>
              </a:spcAft>
              <a:buFont typeface="Wingdings" pitchFamily="2" charset="2"/>
              <a:buChar char="§"/>
            </a:pPr>
            <a:r>
              <a:rPr lang="en-US" dirty="0" smtClean="0">
                <a:solidFill>
                  <a:srgbClr val="00A9CE"/>
                </a:solidFill>
              </a:rPr>
              <a:t> Point simulations at 613 sites</a:t>
            </a:r>
          </a:p>
          <a:p>
            <a:pPr marL="342900" indent="-342900" defTabSz="457200" fontAlgn="base">
              <a:spcBef>
                <a:spcPts val="600"/>
              </a:spcBef>
              <a:spcAft>
                <a:spcPts val="600"/>
              </a:spcAft>
              <a:buFont typeface="Wingdings" pitchFamily="2" charset="2"/>
              <a:buChar char="§"/>
            </a:pPr>
            <a:r>
              <a:rPr lang="en-US" dirty="0" smtClean="0">
                <a:solidFill>
                  <a:srgbClr val="00A9CE"/>
                </a:solidFill>
              </a:rPr>
              <a:t> Point + class data to derive distribution of soil properties</a:t>
            </a:r>
          </a:p>
          <a:p>
            <a:pPr marL="342900" indent="-342900" defTabSz="457200" fontAlgn="base">
              <a:spcBef>
                <a:spcPts val="600"/>
              </a:spcBef>
              <a:spcAft>
                <a:spcPts val="600"/>
              </a:spcAft>
              <a:buFont typeface="Wingdings" pitchFamily="2" charset="2"/>
              <a:buChar char="§"/>
            </a:pPr>
            <a:r>
              <a:rPr lang="en-US" dirty="0" smtClean="0">
                <a:solidFill>
                  <a:srgbClr val="00A9CE"/>
                </a:solidFill>
              </a:rPr>
              <a:t>Metal model to link SOC to driving variables</a:t>
            </a:r>
          </a:p>
          <a:p>
            <a:pPr marL="342900" indent="-342900" defTabSz="457200" fontAlgn="base">
              <a:spcBef>
                <a:spcPts val="600"/>
              </a:spcBef>
              <a:spcAft>
                <a:spcPts val="600"/>
              </a:spcAft>
              <a:buFont typeface="Wingdings" pitchFamily="2" charset="2"/>
              <a:buChar char="§"/>
            </a:pPr>
            <a:r>
              <a:rPr lang="en-US" dirty="0" smtClean="0">
                <a:solidFill>
                  <a:srgbClr val="00A9CE"/>
                </a:solidFill>
              </a:rPr>
              <a:t>Grid prediction using metal model and derived soil properties</a:t>
            </a:r>
          </a:p>
          <a:p>
            <a:pPr marL="342900" indent="-342900" defTabSz="457200" fontAlgn="base">
              <a:spcBef>
                <a:spcPts val="600"/>
              </a:spcBef>
              <a:spcAft>
                <a:spcPts val="600"/>
              </a:spcAft>
              <a:buFont typeface="Wingdings" pitchFamily="2" charset="2"/>
              <a:buChar char="§"/>
            </a:pPr>
            <a:endParaRPr lang="en-AU" dirty="0" err="1" smtClean="0">
              <a:solidFill>
                <a:srgbClr val="00A9CE"/>
              </a:solidFill>
            </a:endParaRPr>
          </a:p>
        </p:txBody>
      </p:sp>
    </p:spTree>
    <p:extLst>
      <p:ext uri="{BB962C8B-B14F-4D97-AF65-F5344CB8AC3E}">
        <p14:creationId xmlns:p14="http://schemas.microsoft.com/office/powerpoint/2010/main" val="7478102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Placeholder 5"/>
          <p:cNvSpPr>
            <a:spLocks noGrp="1"/>
          </p:cNvSpPr>
          <p:nvPr>
            <p:ph type="body" sz="quarter" idx="13"/>
          </p:nvPr>
        </p:nvSpPr>
        <p:spPr>
          <a:xfrm>
            <a:off x="398773" y="321021"/>
            <a:ext cx="3775166" cy="488876"/>
          </a:xfrm>
        </p:spPr>
        <p:txBody>
          <a:bodyPr/>
          <a:lstStyle/>
          <a:p>
            <a:pPr>
              <a:spcBef>
                <a:spcPct val="0"/>
              </a:spcBef>
              <a:spcAft>
                <a:spcPts val="288"/>
              </a:spcAft>
            </a:pPr>
            <a:r>
              <a:rPr lang="en-AU" sz="2800" dirty="0" smtClean="0">
                <a:solidFill>
                  <a:srgbClr val="C00000"/>
                </a:solidFill>
              </a:rPr>
              <a:t>Representative rotations</a:t>
            </a:r>
          </a:p>
        </p:txBody>
      </p:sp>
      <p:pic>
        <p:nvPicPr>
          <p:cNvPr id="2051" name="Picture 3"/>
          <p:cNvPicPr>
            <a:picLocks noChangeAspect="1" noChangeArrowheads="1"/>
          </p:cNvPicPr>
          <p:nvPr/>
        </p:nvPicPr>
        <p:blipFill>
          <a:blip r:embed="rId2"/>
          <a:srcRect/>
          <a:stretch>
            <a:fillRect/>
          </a:stretch>
        </p:blipFill>
        <p:spPr bwMode="auto">
          <a:xfrm>
            <a:off x="4624251" y="-1"/>
            <a:ext cx="4246511" cy="6036767"/>
          </a:xfrm>
          <a:prstGeom prst="rect">
            <a:avLst/>
          </a:prstGeom>
          <a:noFill/>
          <a:ln w="9525">
            <a:noFill/>
            <a:miter lim="800000"/>
            <a:headEnd/>
            <a:tailEnd/>
          </a:ln>
        </p:spPr>
      </p:pic>
      <p:pic>
        <p:nvPicPr>
          <p:cNvPr id="6" name="Picture 5"/>
          <p:cNvPicPr/>
          <p:nvPr/>
        </p:nvPicPr>
        <p:blipFill>
          <a:blip r:embed="rId3"/>
          <a:srcRect t="4648" b="6198"/>
          <a:stretch>
            <a:fillRect/>
          </a:stretch>
        </p:blipFill>
        <p:spPr bwMode="auto">
          <a:xfrm>
            <a:off x="321953" y="1123406"/>
            <a:ext cx="3813576" cy="3276959"/>
          </a:xfrm>
          <a:prstGeom prst="rect">
            <a:avLst/>
          </a:prstGeom>
          <a:noFill/>
          <a:ln w="9525">
            <a:noFill/>
            <a:miter lim="800000"/>
            <a:headEnd/>
            <a:tailEnd/>
          </a:ln>
        </p:spPr>
      </p:pic>
      <p:sp>
        <p:nvSpPr>
          <p:cNvPr id="7" name="Rectangle 3"/>
          <p:cNvSpPr>
            <a:spLocks noChangeArrowheads="1"/>
          </p:cNvSpPr>
          <p:nvPr/>
        </p:nvSpPr>
        <p:spPr bwMode="auto">
          <a:xfrm>
            <a:off x="779973" y="4726356"/>
            <a:ext cx="295600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AU" sz="1400" b="1" dirty="0" smtClean="0">
                <a:solidFill>
                  <a:prstClr val="black"/>
                </a:solidFill>
                <a:latin typeface="Arial" pitchFamily="34" charset="0"/>
                <a:ea typeface="Calibri" pitchFamily="34" charset="0"/>
                <a:cs typeface="Times New Roman" pitchFamily="18" charset="0"/>
              </a:rPr>
              <a:t>Sub-</a:t>
            </a:r>
            <a:r>
              <a:rPr lang="en-AU" sz="1400" b="1" dirty="0" smtClean="0">
                <a:solidFill>
                  <a:srgbClr val="C00000"/>
                </a:solidFill>
                <a:latin typeface="Arial" pitchFamily="34" charset="0"/>
                <a:ea typeface="Calibri" pitchFamily="34" charset="0"/>
                <a:cs typeface="Times New Roman" pitchFamily="18" charset="0"/>
              </a:rPr>
              <a:t>Regions for </a:t>
            </a:r>
            <a:r>
              <a:rPr lang="en-AU" sz="1400" b="1" dirty="0" smtClean="0">
                <a:solidFill>
                  <a:prstClr val="black"/>
                </a:solidFill>
                <a:latin typeface="Arial" pitchFamily="34" charset="0"/>
                <a:ea typeface="Calibri" pitchFamily="34" charset="0"/>
                <a:cs typeface="Times New Roman" pitchFamily="18" charset="0"/>
              </a:rPr>
              <a:t>refined </a:t>
            </a:r>
            <a:r>
              <a:rPr lang="en-AU" sz="1400" b="1" dirty="0" smtClean="0">
                <a:solidFill>
                  <a:srgbClr val="C00000"/>
                </a:solidFill>
                <a:latin typeface="Arial" pitchFamily="34" charset="0"/>
                <a:ea typeface="Calibri" pitchFamily="34" charset="0"/>
                <a:cs typeface="Times New Roman" pitchFamily="18" charset="0"/>
              </a:rPr>
              <a:t>representative crop rotations &amp; management scenarios</a:t>
            </a:r>
          </a:p>
        </p:txBody>
      </p:sp>
    </p:spTree>
    <p:extLst>
      <p:ext uri="{BB962C8B-B14F-4D97-AF65-F5344CB8AC3E}">
        <p14:creationId xmlns:p14="http://schemas.microsoft.com/office/powerpoint/2010/main" val="20973295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98031" y="225962"/>
            <a:ext cx="5701728" cy="590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defTabSz="457200" fontAlgn="base">
              <a:lnSpc>
                <a:spcPct val="90000"/>
              </a:lnSpc>
              <a:spcBef>
                <a:spcPct val="0"/>
              </a:spcBef>
              <a:spcAft>
                <a:spcPct val="0"/>
              </a:spcAft>
              <a:defRPr/>
            </a:pPr>
            <a:r>
              <a:rPr lang="en-AU" sz="3600" b="1" dirty="0" smtClean="0">
                <a:solidFill>
                  <a:srgbClr val="C00000"/>
                </a:solidFill>
              </a:rPr>
              <a:t>Maturity of technique:</a:t>
            </a:r>
          </a:p>
          <a:p>
            <a:pPr defTabSz="457200" fontAlgn="base">
              <a:lnSpc>
                <a:spcPct val="90000"/>
              </a:lnSpc>
              <a:spcBef>
                <a:spcPct val="0"/>
              </a:spcBef>
              <a:spcAft>
                <a:spcPct val="0"/>
              </a:spcAft>
              <a:defRPr/>
            </a:pPr>
            <a:r>
              <a:rPr lang="en-AU" sz="3600" b="1" dirty="0" smtClean="0">
                <a:solidFill>
                  <a:prstClr val="black"/>
                </a:solidFill>
              </a:rPr>
              <a:t>	Model performance</a:t>
            </a:r>
            <a:endParaRPr lang="en-AU" sz="3600" b="1" dirty="0">
              <a:solidFill>
                <a:prstClr val="black"/>
              </a:solidFill>
            </a:endParaRPr>
          </a:p>
        </p:txBody>
      </p:sp>
      <p:pic>
        <p:nvPicPr>
          <p:cNvPr id="6" name="Picture 6" descr="Validation"/>
          <p:cNvPicPr>
            <a:picLocks noChangeAspect="1" noChangeArrowheads="1"/>
          </p:cNvPicPr>
          <p:nvPr/>
        </p:nvPicPr>
        <p:blipFill>
          <a:blip r:embed="rId2"/>
          <a:srcRect/>
          <a:stretch>
            <a:fillRect/>
          </a:stretch>
        </p:blipFill>
        <p:spPr bwMode="auto">
          <a:xfrm>
            <a:off x="4645932" y="1746386"/>
            <a:ext cx="3926567" cy="4032420"/>
          </a:xfrm>
          <a:prstGeom prst="rect">
            <a:avLst/>
          </a:prstGeom>
          <a:noFill/>
          <a:ln w="9525">
            <a:noFill/>
            <a:miter lim="800000"/>
            <a:headEnd/>
            <a:tailEnd/>
          </a:ln>
        </p:spPr>
      </p:pic>
      <p:pic>
        <p:nvPicPr>
          <p:cNvPr id="8" name="Picture 9"/>
          <p:cNvPicPr>
            <a:picLocks noChangeAspect="1" noChangeArrowheads="1"/>
          </p:cNvPicPr>
          <p:nvPr/>
        </p:nvPicPr>
        <p:blipFill>
          <a:blip r:embed="rId3" cstate="print"/>
          <a:srcRect/>
          <a:stretch>
            <a:fillRect/>
          </a:stretch>
        </p:blipFill>
        <p:spPr bwMode="auto">
          <a:xfrm>
            <a:off x="380683" y="1865630"/>
            <a:ext cx="3848417" cy="3844394"/>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7368348" y="135605"/>
            <a:ext cx="1722773" cy="1362267"/>
          </a:xfrm>
          <a:prstGeom prst="rect">
            <a:avLst/>
          </a:prstGeom>
        </p:spPr>
      </p:pic>
      <p:sp>
        <p:nvSpPr>
          <p:cNvPr id="20" name="Text Box 11"/>
          <p:cNvSpPr txBox="1">
            <a:spLocks noChangeArrowheads="1"/>
          </p:cNvSpPr>
          <p:nvPr/>
        </p:nvSpPr>
        <p:spPr bwMode="auto">
          <a:xfrm>
            <a:off x="640942" y="1397171"/>
            <a:ext cx="3722494" cy="461665"/>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altLang="zh-CN" sz="2400" b="1" dirty="0">
                <a:solidFill>
                  <a:srgbClr val="78BE20"/>
                </a:solidFill>
                <a:latin typeface="Arial" charset="0"/>
                <a:ea typeface="宋体" pitchFamily="2" charset="-122"/>
              </a:rPr>
              <a:t>Biomass and grain yield</a:t>
            </a:r>
            <a:endParaRPr lang="en-AU" sz="2400" b="1" dirty="0">
              <a:solidFill>
                <a:srgbClr val="78BE20"/>
              </a:solidFill>
              <a:latin typeface="Arial" charset="0"/>
            </a:endParaRPr>
          </a:p>
        </p:txBody>
      </p:sp>
      <p:sp>
        <p:nvSpPr>
          <p:cNvPr id="21" name="Text Box 11"/>
          <p:cNvSpPr txBox="1">
            <a:spLocks noChangeArrowheads="1"/>
          </p:cNvSpPr>
          <p:nvPr/>
        </p:nvSpPr>
        <p:spPr bwMode="auto">
          <a:xfrm>
            <a:off x="4747968" y="1403965"/>
            <a:ext cx="3139001" cy="461665"/>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altLang="zh-CN" sz="2400" b="1" dirty="0" smtClean="0">
                <a:solidFill>
                  <a:srgbClr val="78BE20"/>
                </a:solidFill>
                <a:latin typeface="Arial" charset="0"/>
                <a:ea typeface="宋体" pitchFamily="2" charset="-122"/>
              </a:rPr>
              <a:t>Soil organic carbon </a:t>
            </a:r>
            <a:endParaRPr lang="en-AU" sz="2400" b="1" dirty="0">
              <a:solidFill>
                <a:srgbClr val="78BE20"/>
              </a:solidFill>
              <a:latin typeface="Arial" charset="0"/>
            </a:endParaRPr>
          </a:p>
        </p:txBody>
      </p:sp>
    </p:spTree>
    <p:extLst>
      <p:ext uri="{BB962C8B-B14F-4D97-AF65-F5344CB8AC3E}">
        <p14:creationId xmlns:p14="http://schemas.microsoft.com/office/powerpoint/2010/main" val="528831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Soil erosion: factors, causes and interactions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AU" dirty="0" smtClean="0">
                <a:solidFill>
                  <a:srgbClr val="000000"/>
                </a:solidFill>
              </a:rPr>
              <a:t>Lal (2001) Land Deg &amp; Develop</a:t>
            </a:r>
            <a:endParaRPr lang="en-AU" dirty="0">
              <a:solidFill>
                <a:srgbClr val="000000"/>
              </a:solidFill>
            </a:endParaRPr>
          </a:p>
        </p:txBody>
      </p:sp>
      <p:pic>
        <p:nvPicPr>
          <p:cNvPr id="2050" name="Picture 2"/>
          <p:cNvPicPr>
            <a:picLocks noChangeAspect="1" noChangeArrowheads="1"/>
          </p:cNvPicPr>
          <p:nvPr/>
        </p:nvPicPr>
        <p:blipFill>
          <a:blip r:embed="rId2" cstate="print"/>
          <a:srcRect/>
          <a:stretch>
            <a:fillRect/>
          </a:stretch>
        </p:blipFill>
        <p:spPr bwMode="auto">
          <a:xfrm rot="5400000">
            <a:off x="2078454" y="-29741"/>
            <a:ext cx="4976529" cy="7342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457200" fontAlgn="base">
              <a:spcBef>
                <a:spcPct val="0"/>
              </a:spcBef>
              <a:spcAft>
                <a:spcPct val="0"/>
              </a:spcAft>
            </a:pPr>
            <a:endParaRPr lang="en-US">
              <a:solidFill>
                <a:prstClr val="black"/>
              </a:solidFill>
              <a:latin typeface="Arial" charset="0"/>
            </a:endParaRPr>
          </a:p>
        </p:txBody>
      </p:sp>
      <p:sp>
        <p:nvSpPr>
          <p:cNvPr id="7" name="Rectangle 6"/>
          <p:cNvSpPr/>
          <p:nvPr/>
        </p:nvSpPr>
        <p:spPr>
          <a:xfrm>
            <a:off x="182880" y="115866"/>
            <a:ext cx="8430940" cy="1107996"/>
          </a:xfrm>
          <a:prstGeom prst="rect">
            <a:avLst/>
          </a:prstGeom>
        </p:spPr>
        <p:txBody>
          <a:bodyPr wrap="square">
            <a:spAutoFit/>
          </a:bodyPr>
          <a:lstStyle/>
          <a:p>
            <a:pPr defTabSz="457200" fontAlgn="base">
              <a:spcBef>
                <a:spcPts val="600"/>
              </a:spcBef>
              <a:spcAft>
                <a:spcPts val="600"/>
              </a:spcAft>
            </a:pPr>
            <a:r>
              <a:rPr lang="en-AU" sz="2800" b="1" dirty="0" smtClean="0">
                <a:solidFill>
                  <a:srgbClr val="4A7729">
                    <a:lumMod val="60000"/>
                    <a:lumOff val="40000"/>
                  </a:srgbClr>
                </a:solidFill>
                <a:latin typeface="Arial" charset="0"/>
              </a:rPr>
              <a:t>Point Simulations (</a:t>
            </a:r>
            <a:r>
              <a:rPr lang="en-AU" sz="2800" b="1" dirty="0" smtClean="0">
                <a:solidFill>
                  <a:srgbClr val="C00000"/>
                </a:solidFill>
                <a:latin typeface="Arial" charset="0"/>
              </a:rPr>
              <a:t>Scalability</a:t>
            </a:r>
            <a:r>
              <a:rPr lang="en-AU" sz="2800" b="1" dirty="0" smtClean="0">
                <a:solidFill>
                  <a:srgbClr val="4A7729">
                    <a:lumMod val="60000"/>
                    <a:lumOff val="40000"/>
                  </a:srgbClr>
                </a:solidFill>
                <a:latin typeface="Arial" charset="0"/>
              </a:rPr>
              <a:t>):</a:t>
            </a:r>
          </a:p>
          <a:p>
            <a:pPr defTabSz="457200" fontAlgn="base">
              <a:spcBef>
                <a:spcPts val="600"/>
              </a:spcBef>
              <a:spcAft>
                <a:spcPts val="600"/>
              </a:spcAft>
            </a:pPr>
            <a:r>
              <a:rPr lang="en-AU" sz="2800" b="1" dirty="0" smtClean="0">
                <a:solidFill>
                  <a:srgbClr val="4A7729">
                    <a:lumMod val="60000"/>
                    <a:lumOff val="40000"/>
                  </a:srgbClr>
                </a:solidFill>
                <a:latin typeface="Arial" charset="0"/>
              </a:rPr>
              <a:t>SOC Potential – Crop, Residue, N application</a:t>
            </a:r>
          </a:p>
        </p:txBody>
      </p:sp>
      <p:pic>
        <p:nvPicPr>
          <p:cNvPr id="6" name="Picture 5"/>
          <p:cNvPicPr/>
          <p:nvPr/>
        </p:nvPicPr>
        <p:blipFill>
          <a:blip r:embed="rId2"/>
          <a:srcRect b="40290"/>
          <a:stretch>
            <a:fillRect/>
          </a:stretch>
        </p:blipFill>
        <p:spPr bwMode="auto">
          <a:xfrm>
            <a:off x="815522" y="1457097"/>
            <a:ext cx="7366181" cy="429056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457200" fontAlgn="base">
              <a:spcBef>
                <a:spcPct val="0"/>
              </a:spcBef>
              <a:spcAft>
                <a:spcPct val="0"/>
              </a:spcAft>
            </a:pPr>
            <a:endParaRPr lang="en-US">
              <a:solidFill>
                <a:prstClr val="black"/>
              </a:solidFill>
              <a:latin typeface="Arial" charset="0"/>
            </a:endParaRPr>
          </a:p>
        </p:txBody>
      </p:sp>
      <p:sp>
        <p:nvSpPr>
          <p:cNvPr id="7" name="Rectangle 6"/>
          <p:cNvSpPr/>
          <p:nvPr/>
        </p:nvSpPr>
        <p:spPr>
          <a:xfrm>
            <a:off x="4374356" y="1367135"/>
            <a:ext cx="4211637" cy="2000548"/>
          </a:xfrm>
          <a:prstGeom prst="rect">
            <a:avLst/>
          </a:prstGeom>
        </p:spPr>
        <p:txBody>
          <a:bodyPr wrap="square">
            <a:spAutoFit/>
          </a:bodyPr>
          <a:lstStyle/>
          <a:p>
            <a:pPr defTabSz="457200" fontAlgn="base">
              <a:spcBef>
                <a:spcPts val="600"/>
              </a:spcBef>
              <a:spcAft>
                <a:spcPts val="600"/>
              </a:spcAft>
            </a:pPr>
            <a:r>
              <a:rPr lang="en-AU" sz="2800" b="1" dirty="0" smtClean="0">
                <a:solidFill>
                  <a:srgbClr val="C00000"/>
                </a:solidFill>
                <a:latin typeface="Arial" charset="0"/>
              </a:rPr>
              <a:t>Scalability:</a:t>
            </a:r>
          </a:p>
          <a:p>
            <a:pPr defTabSz="457200" fontAlgn="base">
              <a:spcBef>
                <a:spcPts val="600"/>
              </a:spcBef>
              <a:spcAft>
                <a:spcPts val="600"/>
              </a:spcAft>
            </a:pPr>
            <a:r>
              <a:rPr lang="en-AU" sz="2800" b="1" dirty="0" smtClean="0">
                <a:solidFill>
                  <a:srgbClr val="4A7729">
                    <a:lumMod val="60000"/>
                    <a:lumOff val="40000"/>
                  </a:srgbClr>
                </a:solidFill>
                <a:latin typeface="Arial" charset="0"/>
              </a:rPr>
              <a:t>SOC Potential – regional scale</a:t>
            </a:r>
          </a:p>
          <a:p>
            <a:pPr defTabSz="457200" fontAlgn="base">
              <a:spcBef>
                <a:spcPts val="600"/>
              </a:spcBef>
              <a:spcAft>
                <a:spcPts val="600"/>
              </a:spcAft>
            </a:pPr>
            <a:r>
              <a:rPr lang="en-US" sz="2000" b="1" dirty="0" smtClean="0">
                <a:solidFill>
                  <a:srgbClr val="0070C0"/>
                </a:solidFill>
                <a:latin typeface="Arial" charset="0"/>
              </a:rPr>
              <a:t>Representative rotations</a:t>
            </a:r>
            <a:endParaRPr lang="en-AU" sz="2000" b="1" dirty="0" smtClean="0">
              <a:solidFill>
                <a:srgbClr val="0070C0"/>
              </a:solidFill>
              <a:latin typeface="Arial" charset="0"/>
            </a:endParaRPr>
          </a:p>
        </p:txBody>
      </p:sp>
      <p:grpSp>
        <p:nvGrpSpPr>
          <p:cNvPr id="12" name="Group 11"/>
          <p:cNvGrpSpPr/>
          <p:nvPr/>
        </p:nvGrpSpPr>
        <p:grpSpPr>
          <a:xfrm>
            <a:off x="360363" y="130625"/>
            <a:ext cx="3669937" cy="5946448"/>
            <a:chOff x="0" y="0"/>
            <a:chExt cx="3669937" cy="6142038"/>
          </a:xfrm>
        </p:grpSpPr>
        <p:pic>
          <p:nvPicPr>
            <p:cNvPr id="4100" name="Picture 4" descr="unc_pot_reg"/>
            <p:cNvPicPr>
              <a:picLocks noChangeAspect="1" noChangeArrowheads="1"/>
            </p:cNvPicPr>
            <p:nvPr/>
          </p:nvPicPr>
          <p:blipFill>
            <a:blip r:embed="rId2"/>
            <a:srcRect/>
            <a:stretch>
              <a:fillRect/>
            </a:stretch>
          </p:blipFill>
          <p:spPr bwMode="auto">
            <a:xfrm>
              <a:off x="0" y="0"/>
              <a:ext cx="1828800" cy="6142038"/>
            </a:xfrm>
            <a:prstGeom prst="rect">
              <a:avLst/>
            </a:prstGeom>
            <a:noFill/>
            <a:ln w="9525">
              <a:noFill/>
              <a:miter lim="800000"/>
              <a:headEnd/>
              <a:tailEnd/>
            </a:ln>
          </p:spPr>
        </p:pic>
        <p:pic>
          <p:nvPicPr>
            <p:cNvPr id="11" name="Picture 10" descr="C:\Users\wan076\AppData\Local\Microsoft\Windows\Temporary Internet Files\Content.Word\unc_cha_reg.tif"/>
            <p:cNvPicPr/>
            <p:nvPr/>
          </p:nvPicPr>
          <p:blipFill>
            <a:blip r:embed="rId3"/>
            <a:srcRect/>
            <a:stretch>
              <a:fillRect/>
            </a:stretch>
          </p:blipFill>
          <p:spPr bwMode="auto">
            <a:xfrm>
              <a:off x="1815737" y="39189"/>
              <a:ext cx="1854200" cy="608774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3"/>
          <p:cNvSpPr>
            <a:spLocks noGrp="1"/>
          </p:cNvSpPr>
          <p:nvPr>
            <p:ph type="title"/>
          </p:nvPr>
        </p:nvSpPr>
        <p:spPr>
          <a:xfrm>
            <a:off x="360363" y="2867025"/>
            <a:ext cx="7469187" cy="719138"/>
          </a:xfrm>
        </p:spPr>
        <p:txBody>
          <a:bodyPr/>
          <a:lstStyle/>
          <a:p>
            <a:pPr>
              <a:spcAft>
                <a:spcPct val="0"/>
              </a:spcAft>
            </a:pPr>
            <a:r>
              <a:rPr lang="en-US" smtClean="0"/>
              <a:t>Thank you</a:t>
            </a:r>
          </a:p>
        </p:txBody>
      </p:sp>
      <p:sp>
        <p:nvSpPr>
          <p:cNvPr id="116738" name="Text Placeholder 1"/>
          <p:cNvSpPr>
            <a:spLocks noGrp="1"/>
          </p:cNvSpPr>
          <p:nvPr>
            <p:ph type="body" sz="quarter" idx="10"/>
          </p:nvPr>
        </p:nvSpPr>
        <p:spPr>
          <a:xfrm>
            <a:off x="360363" y="3713163"/>
            <a:ext cx="2771775" cy="1528762"/>
          </a:xfrm>
        </p:spPr>
        <p:txBody>
          <a:bodyPr/>
          <a:lstStyle/>
          <a:p>
            <a:pPr>
              <a:spcAft>
                <a:spcPct val="0"/>
              </a:spcAft>
            </a:pPr>
            <a:r>
              <a:rPr lang="en-US" smtClean="0"/>
              <a:t>CSIRO Land and Water</a:t>
            </a:r>
          </a:p>
          <a:p>
            <a:pPr lvl="1">
              <a:spcAft>
                <a:spcPts val="563"/>
              </a:spcAft>
            </a:pPr>
            <a:r>
              <a:rPr lang="en-US" smtClean="0"/>
              <a:t>Dr Enli Wang</a:t>
            </a:r>
            <a:br>
              <a:rPr lang="en-US" smtClean="0"/>
            </a:br>
            <a:r>
              <a:rPr lang="en-US" smtClean="0"/>
              <a:t>Principal Research Scientist</a:t>
            </a:r>
          </a:p>
          <a:p>
            <a:pPr lvl="2">
              <a:spcAft>
                <a:spcPct val="0"/>
              </a:spcAft>
              <a:tabLst/>
            </a:pPr>
            <a:r>
              <a:rPr lang="en-US" b="1" smtClean="0"/>
              <a:t>t</a:t>
            </a:r>
            <a:r>
              <a:rPr lang="en-US" smtClean="0"/>
              <a:t>	+61 2 6246 5964</a:t>
            </a:r>
          </a:p>
          <a:p>
            <a:pPr lvl="2">
              <a:spcAft>
                <a:spcPct val="0"/>
              </a:spcAft>
              <a:tabLst/>
            </a:pPr>
            <a:r>
              <a:rPr lang="en-US" b="1" smtClean="0"/>
              <a:t>e</a:t>
            </a:r>
            <a:r>
              <a:rPr lang="en-US" smtClean="0"/>
              <a:t>	Enli.Wang@csiro.au</a:t>
            </a:r>
          </a:p>
          <a:p>
            <a:pPr lvl="2">
              <a:spcAft>
                <a:spcPct val="0"/>
              </a:spcAft>
              <a:tabLst/>
            </a:pPr>
            <a:r>
              <a:rPr lang="en-US" b="1" smtClean="0"/>
              <a:t>w</a:t>
            </a:r>
            <a:r>
              <a:rPr lang="en-US" smtClean="0"/>
              <a:t>	www.csiro.au</a:t>
            </a:r>
          </a:p>
        </p:txBody>
      </p:sp>
      <p:sp>
        <p:nvSpPr>
          <p:cNvPr id="5" name="Text Placeholder 4"/>
          <p:cNvSpPr>
            <a:spLocks noGrp="1"/>
          </p:cNvSpPr>
          <p:nvPr>
            <p:ph type="body" sz="quarter" idx="17"/>
          </p:nvPr>
        </p:nvSpPr>
        <p:spPr>
          <a:xfrm>
            <a:off x="360363" y="5626100"/>
            <a:ext cx="4751387" cy="144463"/>
          </a:xfrm>
        </p:spPr>
        <p:txBody>
          <a:bodyPr/>
          <a:lstStyle/>
          <a:p>
            <a:pPr>
              <a:defRPr/>
            </a:pPr>
            <a:r>
              <a:rPr lang="en-AU" dirty="0" err="1" smtClean="0"/>
              <a:t>Csiro</a:t>
            </a:r>
            <a:r>
              <a:rPr lang="en-AU" dirty="0" smtClean="0"/>
              <a:t> land and water / sustainable agriculture flagship</a:t>
            </a:r>
          </a:p>
        </p:txBody>
      </p:sp>
      <p:sp>
        <p:nvSpPr>
          <p:cNvPr id="116740" name="Text Placeholder 5"/>
          <p:cNvSpPr>
            <a:spLocks noGrp="1"/>
          </p:cNvSpPr>
          <p:nvPr>
            <p:ph type="body" sz="quarter" idx="11"/>
          </p:nvPr>
        </p:nvSpPr>
        <p:spPr>
          <a:xfrm>
            <a:off x="3600450" y="3713163"/>
            <a:ext cx="2771775" cy="1528762"/>
          </a:xfrm>
        </p:spPr>
        <p:txBody>
          <a:bodyPr/>
          <a:lstStyle/>
          <a:p>
            <a:pPr>
              <a:spcAft>
                <a:spcPct val="0"/>
              </a:spcAft>
            </a:pPr>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60648"/>
            <a:ext cx="7848872" cy="578495"/>
          </a:xfrm>
        </p:spPr>
        <p:txBody>
          <a:bodyPr>
            <a:normAutofit fontScale="90000"/>
          </a:bodyPr>
          <a:lstStyle/>
          <a:p>
            <a:r>
              <a:rPr lang="en-AU" sz="2400" b="1" dirty="0" smtClean="0"/>
              <a:t>Possible sources of Soil quality indicators in LCA</a:t>
            </a:r>
            <a:br>
              <a:rPr lang="en-AU" sz="2400" b="1" dirty="0" smtClean="0"/>
            </a:br>
            <a:r>
              <a:rPr lang="en-AU" sz="2400" dirty="0" err="1" smtClean="0"/>
              <a:t>Keryn</a:t>
            </a:r>
            <a:r>
              <a:rPr lang="en-AU" sz="2400" smtClean="0"/>
              <a:t> Paul - CSIRO</a:t>
            </a:r>
            <a:endParaRPr lang="en-AU" sz="2400" b="1" dirty="0"/>
          </a:p>
        </p:txBody>
      </p:sp>
      <p:sp>
        <p:nvSpPr>
          <p:cNvPr id="4" name="TextBox 3"/>
          <p:cNvSpPr txBox="1"/>
          <p:nvPr/>
        </p:nvSpPr>
        <p:spPr>
          <a:xfrm>
            <a:off x="179512" y="980728"/>
            <a:ext cx="5544616" cy="1754326"/>
          </a:xfrm>
          <a:prstGeom prst="rect">
            <a:avLst/>
          </a:prstGeom>
          <a:noFill/>
        </p:spPr>
        <p:txBody>
          <a:bodyPr wrap="square" rtlCol="0">
            <a:spAutoFit/>
          </a:bodyPr>
          <a:lstStyle/>
          <a:p>
            <a:pPr marL="342900" indent="-342900"/>
            <a:r>
              <a:rPr lang="en-AU" dirty="0" smtClean="0"/>
              <a:t>	Need a whole-farm/landscape approach to soil quality indicators</a:t>
            </a:r>
          </a:p>
          <a:p>
            <a:pPr marL="342900" indent="-342900"/>
            <a:r>
              <a:rPr lang="en-AU" dirty="0" smtClean="0"/>
              <a:t>	</a:t>
            </a:r>
          </a:p>
          <a:p>
            <a:pPr marL="342900" indent="-342900"/>
            <a:r>
              <a:rPr lang="en-AU" dirty="0"/>
              <a:t>	</a:t>
            </a:r>
            <a:r>
              <a:rPr lang="en-AU" dirty="0" smtClean="0"/>
              <a:t>Impact of not only efficient rotations/crop management, but also woody veg. (paddock trees, riparian plantings, belts etc.)</a:t>
            </a:r>
          </a:p>
        </p:txBody>
      </p:sp>
      <p:pic>
        <p:nvPicPr>
          <p:cNvPr id="1026" name="Picture 2"/>
          <p:cNvPicPr>
            <a:picLocks noChangeAspect="1" noChangeArrowheads="1"/>
          </p:cNvPicPr>
          <p:nvPr/>
        </p:nvPicPr>
        <p:blipFill>
          <a:blip r:embed="rId2" cstate="print"/>
          <a:srcRect/>
          <a:stretch>
            <a:fillRect/>
          </a:stretch>
        </p:blipFill>
        <p:spPr bwMode="auto">
          <a:xfrm>
            <a:off x="5436096" y="1052736"/>
            <a:ext cx="3312368" cy="2268959"/>
          </a:xfrm>
          <a:prstGeom prst="rect">
            <a:avLst/>
          </a:prstGeom>
          <a:noFill/>
          <a:ln w="9525">
            <a:noFill/>
            <a:miter lim="800000"/>
            <a:headEnd/>
            <a:tailEnd/>
          </a:ln>
          <a:effectLst/>
        </p:spPr>
      </p:pic>
      <p:sp>
        <p:nvSpPr>
          <p:cNvPr id="6" name="TextBox 5"/>
          <p:cNvSpPr txBox="1"/>
          <p:nvPr/>
        </p:nvSpPr>
        <p:spPr>
          <a:xfrm>
            <a:off x="467544" y="3140968"/>
            <a:ext cx="8208912" cy="2862322"/>
          </a:xfrm>
          <a:prstGeom prst="rect">
            <a:avLst/>
          </a:prstGeom>
          <a:noFill/>
        </p:spPr>
        <p:txBody>
          <a:bodyPr wrap="square" rtlCol="0">
            <a:spAutoFit/>
          </a:bodyPr>
          <a:lstStyle/>
          <a:p>
            <a:pPr marL="342900" indent="-342900"/>
            <a:r>
              <a:rPr lang="en-AU" dirty="0" smtClean="0"/>
              <a:t>Some examples...</a:t>
            </a:r>
          </a:p>
          <a:p>
            <a:pPr marL="342900" indent="-342900"/>
            <a:endParaRPr lang="en-AU" dirty="0" smtClean="0"/>
          </a:p>
          <a:p>
            <a:pPr marL="342900" indent="-342900">
              <a:buFontTx/>
              <a:buAutoNum type="arabicPeriod"/>
            </a:pPr>
            <a:r>
              <a:rPr lang="en-AU" dirty="0" smtClean="0"/>
              <a:t>Soil carbon: </a:t>
            </a:r>
            <a:r>
              <a:rPr lang="en-AU" dirty="0" err="1" smtClean="0"/>
              <a:t>FullCAM-RothC</a:t>
            </a:r>
            <a:r>
              <a:rPr lang="en-AU" dirty="0" smtClean="0"/>
              <a:t> </a:t>
            </a:r>
          </a:p>
          <a:p>
            <a:pPr marL="800100" lvl="1" indent="-342900">
              <a:buFont typeface="Arial" pitchFamily="34" charset="0"/>
              <a:buChar char="•"/>
            </a:pPr>
            <a:r>
              <a:rPr lang="en-AU" dirty="0" smtClean="0"/>
              <a:t>calibrated to 2 plantations, and currently work underway to calibrate it to ~120 environmental plantings in farmlands across Australia.</a:t>
            </a:r>
          </a:p>
          <a:p>
            <a:pPr marL="342900" indent="-342900">
              <a:buAutoNum type="arabicPeriod"/>
            </a:pPr>
            <a:r>
              <a:rPr lang="en-AU" dirty="0" err="1" smtClean="0"/>
              <a:t>Eutrophication</a:t>
            </a:r>
            <a:r>
              <a:rPr lang="en-AU" dirty="0" smtClean="0"/>
              <a:t>: SNAP model for predictions of avail N under woody veg. </a:t>
            </a:r>
          </a:p>
          <a:p>
            <a:pPr marL="800100" lvl="1" indent="-342900">
              <a:buFont typeface="Arial" pitchFamily="34" charset="0"/>
              <a:buChar char="•"/>
            </a:pPr>
            <a:r>
              <a:rPr lang="en-AU" dirty="0" smtClean="0"/>
              <a:t>calibrated and validated against 17 studies (61 treatments) in southern Aust.</a:t>
            </a:r>
          </a:p>
          <a:p>
            <a:pPr marL="342900" indent="-342900">
              <a:buAutoNum type="arabicPeriod"/>
            </a:pPr>
            <a:r>
              <a:rPr lang="en-AU" dirty="0" smtClean="0"/>
              <a:t>Water availability/</a:t>
            </a:r>
            <a:r>
              <a:rPr lang="en-AU" dirty="0" err="1" smtClean="0"/>
              <a:t>dryland</a:t>
            </a:r>
            <a:r>
              <a:rPr lang="en-AU" dirty="0" smtClean="0"/>
              <a:t> salinity</a:t>
            </a:r>
          </a:p>
          <a:p>
            <a:pPr marL="800100" lvl="1" indent="-342900">
              <a:buFont typeface="Arial" pitchFamily="34" charset="0"/>
              <a:buChar char="•"/>
            </a:pPr>
            <a:r>
              <a:rPr lang="en-AU" dirty="0" smtClean="0"/>
              <a:t>3-PG calibrated and validated against 100’s of different types of plantations and environmental plantings across southern Australia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Box 43"/>
          <p:cNvSpPr txBox="1">
            <a:spLocks noChangeArrowheads="1"/>
          </p:cNvSpPr>
          <p:nvPr/>
        </p:nvSpPr>
        <p:spPr bwMode="auto">
          <a:xfrm>
            <a:off x="1741939" y="5362301"/>
            <a:ext cx="1974576" cy="646331"/>
          </a:xfrm>
          <a:prstGeom prst="rect">
            <a:avLst/>
          </a:prstGeom>
          <a:noFill/>
          <a:ln w="9525">
            <a:noFill/>
            <a:miter lim="800000"/>
            <a:headEnd/>
            <a:tailEnd/>
          </a:ln>
        </p:spPr>
        <p:txBody>
          <a:bodyPr wrap="square">
            <a:spAutoFit/>
          </a:bodyPr>
          <a:lstStyle/>
          <a:p>
            <a:pPr marL="179388" lvl="1" indent="-179388" algn="ctr" defTabSz="457200" fontAlgn="base">
              <a:spcAft>
                <a:spcPct val="0"/>
              </a:spcAft>
              <a:buClr>
                <a:srgbClr val="800080"/>
              </a:buClr>
            </a:pPr>
            <a:r>
              <a:rPr lang="en-AU" dirty="0" smtClean="0">
                <a:solidFill>
                  <a:srgbClr val="7030A0"/>
                </a:solidFill>
                <a:latin typeface="Arial" charset="0"/>
              </a:rPr>
              <a:t>Environment </a:t>
            </a:r>
          </a:p>
          <a:p>
            <a:pPr marL="179388" lvl="1" indent="-179388" algn="ctr" defTabSz="457200" fontAlgn="base">
              <a:spcAft>
                <a:spcPct val="0"/>
              </a:spcAft>
              <a:buClr>
                <a:srgbClr val="800080"/>
              </a:buClr>
            </a:pPr>
            <a:r>
              <a:rPr lang="en-AU" dirty="0" smtClean="0">
                <a:solidFill>
                  <a:srgbClr val="C00000"/>
                </a:solidFill>
                <a:latin typeface="Arial" charset="0"/>
              </a:rPr>
              <a:t>Management</a:t>
            </a:r>
            <a:endParaRPr lang="en-AU" dirty="0">
              <a:solidFill>
                <a:srgbClr val="C00000"/>
              </a:solidFill>
              <a:latin typeface="Arial" charset="0"/>
            </a:endParaRPr>
          </a:p>
        </p:txBody>
      </p:sp>
      <p:pic>
        <p:nvPicPr>
          <p:cNvPr id="15362" name="Picture 24" descr="7a Field 1 2001 Gupt"/>
          <p:cNvPicPr>
            <a:picLocks noChangeAspect="1" noChangeArrowheads="1"/>
          </p:cNvPicPr>
          <p:nvPr/>
        </p:nvPicPr>
        <p:blipFill>
          <a:blip r:embed="rId3" cstate="screen"/>
          <a:srcRect r="-706"/>
          <a:stretch>
            <a:fillRect/>
          </a:stretch>
        </p:blipFill>
        <p:spPr bwMode="auto">
          <a:xfrm>
            <a:off x="6169572" y="0"/>
            <a:ext cx="2974428" cy="1773195"/>
          </a:xfrm>
          <a:prstGeom prst="rect">
            <a:avLst/>
          </a:prstGeom>
          <a:noFill/>
          <a:ln w="9525">
            <a:noFill/>
            <a:miter lim="800000"/>
            <a:headEnd/>
            <a:tailEnd/>
          </a:ln>
        </p:spPr>
      </p:pic>
      <p:pic>
        <p:nvPicPr>
          <p:cNvPr id="15363" name="Picture 39" descr="N:\vvsrg photos\Cotton 2013\Inc vetch.JPG"/>
          <p:cNvPicPr>
            <a:picLocks noChangeAspect="1" noChangeArrowheads="1"/>
          </p:cNvPicPr>
          <p:nvPr/>
        </p:nvPicPr>
        <p:blipFill>
          <a:blip r:embed="rId4" cstate="screen"/>
          <a:srcRect/>
          <a:stretch>
            <a:fillRect/>
          </a:stretch>
        </p:blipFill>
        <p:spPr bwMode="auto">
          <a:xfrm>
            <a:off x="3231823" y="0"/>
            <a:ext cx="3924351" cy="1773195"/>
          </a:xfrm>
          <a:prstGeom prst="rect">
            <a:avLst/>
          </a:prstGeom>
          <a:noFill/>
          <a:ln w="9525">
            <a:noFill/>
            <a:miter lim="800000"/>
            <a:headEnd/>
            <a:tailEnd/>
          </a:ln>
        </p:spPr>
      </p:pic>
      <p:sp>
        <p:nvSpPr>
          <p:cNvPr id="30" name="Right Arrow 29"/>
          <p:cNvSpPr/>
          <p:nvPr/>
        </p:nvSpPr>
        <p:spPr>
          <a:xfrm rot="5400000" flipH="1">
            <a:off x="1119203" y="1838325"/>
            <a:ext cx="427038" cy="338137"/>
          </a:xfrm>
          <a:prstGeom prst="rightArrow">
            <a:avLst/>
          </a:prstGeom>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AU">
              <a:solidFill>
                <a:srgbClr val="FFFFFF"/>
              </a:solidFill>
            </a:endParaRPr>
          </a:p>
        </p:txBody>
      </p:sp>
      <p:sp>
        <p:nvSpPr>
          <p:cNvPr id="31" name="Right Arrow 30"/>
          <p:cNvSpPr/>
          <p:nvPr/>
        </p:nvSpPr>
        <p:spPr>
          <a:xfrm rot="5400000" flipH="1">
            <a:off x="3766359" y="1850231"/>
            <a:ext cx="425450" cy="338138"/>
          </a:xfrm>
          <a:prstGeom prst="rightArrow">
            <a:avLst/>
          </a:prstGeom>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AU">
              <a:solidFill>
                <a:srgbClr val="FFFFFF"/>
              </a:solidFill>
            </a:endParaRPr>
          </a:p>
        </p:txBody>
      </p:sp>
      <p:sp>
        <p:nvSpPr>
          <p:cNvPr id="41" name="Footer Placeholder 1"/>
          <p:cNvSpPr>
            <a:spLocks noGrp="1"/>
          </p:cNvSpPr>
          <p:nvPr>
            <p:ph type="ftr" sz="quarter" idx="10"/>
          </p:nvPr>
        </p:nvSpPr>
        <p:spPr/>
        <p:txBody>
          <a:bodyPr/>
          <a:lstStyle/>
          <a:p>
            <a:pPr>
              <a:defRPr/>
            </a:pPr>
            <a:r>
              <a:rPr lang="en-AU">
                <a:solidFill>
                  <a:srgbClr val="FBFEFF"/>
                </a:solidFill>
              </a:rPr>
              <a:t>Page </a:t>
            </a:r>
            <a:fld id="{9E716861-5CA2-4953-ADDA-626213B8BD31}" type="slidenum">
              <a:rPr lang="en-AU">
                <a:solidFill>
                  <a:srgbClr val="FBFEFF"/>
                </a:solidFill>
              </a:rPr>
              <a:pPr>
                <a:defRPr/>
              </a:pPr>
              <a:t>44</a:t>
            </a:fld>
            <a:endParaRPr lang="en-US">
              <a:solidFill>
                <a:srgbClr val="FBFEFF"/>
              </a:solidFill>
            </a:endParaRPr>
          </a:p>
        </p:txBody>
      </p:sp>
      <p:sp>
        <p:nvSpPr>
          <p:cNvPr id="26632" name="Text Box 43"/>
          <p:cNvSpPr txBox="1">
            <a:spLocks noChangeArrowheads="1"/>
          </p:cNvSpPr>
          <p:nvPr/>
        </p:nvSpPr>
        <p:spPr bwMode="auto">
          <a:xfrm>
            <a:off x="4840356" y="1910108"/>
            <a:ext cx="4184374" cy="2739211"/>
          </a:xfrm>
          <a:prstGeom prst="rect">
            <a:avLst/>
          </a:prstGeom>
          <a:noFill/>
          <a:ln w="9525">
            <a:noFill/>
            <a:miter lim="800000"/>
            <a:headEnd/>
            <a:tailEnd/>
          </a:ln>
        </p:spPr>
        <p:txBody>
          <a:bodyPr wrap="square">
            <a:spAutoFit/>
          </a:bodyPr>
          <a:lstStyle/>
          <a:p>
            <a:pPr marL="179388" lvl="1" indent="-179388" defTabSz="457200" fontAlgn="base">
              <a:spcBef>
                <a:spcPct val="25000"/>
              </a:spcBef>
              <a:spcAft>
                <a:spcPct val="0"/>
              </a:spcAft>
              <a:buClr>
                <a:srgbClr val="800080"/>
              </a:buClr>
              <a:buFont typeface="Arial" pitchFamily="34" charset="0"/>
              <a:buChar char="•"/>
            </a:pPr>
            <a:r>
              <a:rPr lang="en-AU" sz="1600" dirty="0" smtClean="0">
                <a:solidFill>
                  <a:srgbClr val="0000CC"/>
                </a:solidFill>
                <a:latin typeface="Arial" charset="0"/>
              </a:rPr>
              <a:t>Biota in soil are diverse in terms of size, numbers and habitat requirement</a:t>
            </a:r>
          </a:p>
          <a:p>
            <a:pPr marL="179388" lvl="1" indent="-179388" defTabSz="457200" fontAlgn="base">
              <a:spcBef>
                <a:spcPct val="25000"/>
              </a:spcBef>
              <a:spcAft>
                <a:spcPct val="0"/>
              </a:spcAft>
              <a:buClr>
                <a:srgbClr val="800080"/>
              </a:buClr>
              <a:buFont typeface="Arial" pitchFamily="34" charset="0"/>
              <a:buChar char="•"/>
            </a:pPr>
            <a:r>
              <a:rPr lang="en-AU" sz="1600" dirty="0" smtClean="0">
                <a:solidFill>
                  <a:srgbClr val="0000CC"/>
                </a:solidFill>
                <a:latin typeface="Arial" charset="0"/>
              </a:rPr>
              <a:t>High phenotypic/taxonomic diversity and functional redundancy contribute to functional capability and resilience</a:t>
            </a:r>
          </a:p>
          <a:p>
            <a:pPr marL="179388" lvl="1" indent="-179388" defTabSz="457200" fontAlgn="base">
              <a:spcBef>
                <a:spcPct val="25000"/>
              </a:spcBef>
              <a:spcAft>
                <a:spcPct val="0"/>
              </a:spcAft>
              <a:buClr>
                <a:srgbClr val="800080"/>
              </a:buClr>
              <a:buFont typeface="Arial" pitchFamily="34" charset="0"/>
              <a:buChar char="•"/>
            </a:pPr>
            <a:r>
              <a:rPr lang="en-AU" sz="1600" dirty="0" smtClean="0">
                <a:solidFill>
                  <a:srgbClr val="0000CC"/>
                </a:solidFill>
                <a:latin typeface="Arial" charset="0"/>
              </a:rPr>
              <a:t>Habitat heterogeneity and microscale protection influences biota exposure to stress/stimuli and the response</a:t>
            </a:r>
            <a:endParaRPr lang="en-AU" sz="1600" dirty="0">
              <a:solidFill>
                <a:srgbClr val="0000CC"/>
              </a:solidFill>
              <a:latin typeface="Arial" charset="0"/>
            </a:endParaRPr>
          </a:p>
          <a:p>
            <a:pPr marL="179388" lvl="2" indent="-179388" defTabSz="457200" fontAlgn="base">
              <a:spcBef>
                <a:spcPct val="25000"/>
              </a:spcBef>
              <a:spcAft>
                <a:spcPct val="0"/>
              </a:spcAft>
              <a:buClr>
                <a:srgbClr val="800080"/>
              </a:buClr>
              <a:buFont typeface="Arial" pitchFamily="34" charset="0"/>
              <a:buChar char="•"/>
            </a:pPr>
            <a:r>
              <a:rPr lang="en-AU" sz="1600" dirty="0" smtClean="0">
                <a:solidFill>
                  <a:srgbClr val="C00000"/>
                </a:solidFill>
                <a:latin typeface="Arial" charset="0"/>
              </a:rPr>
              <a:t>Key factors – availability of C, moisture, temperature, pH, chemical constraints</a:t>
            </a:r>
          </a:p>
        </p:txBody>
      </p:sp>
      <p:sp>
        <p:nvSpPr>
          <p:cNvPr id="53" name="Striped Right Arrow 52"/>
          <p:cNvSpPr/>
          <p:nvPr/>
        </p:nvSpPr>
        <p:spPr>
          <a:xfrm rot="16200000">
            <a:off x="2448057" y="4695024"/>
            <a:ext cx="488140" cy="657296"/>
          </a:xfrm>
          <a:prstGeom prst="striped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AU">
              <a:solidFill>
                <a:srgbClr val="FBFEFF"/>
              </a:solidFill>
            </a:endParaRPr>
          </a:p>
        </p:txBody>
      </p:sp>
      <p:pic>
        <p:nvPicPr>
          <p:cNvPr id="39" name="Picture 2" descr="L:\MSFP\Photos\Photos 2010\Sept 2010\Kar 22 9 10\DSCN9023.JPG"/>
          <p:cNvPicPr>
            <a:picLocks noChangeAspect="1" noChangeArrowheads="1"/>
          </p:cNvPicPr>
          <p:nvPr/>
        </p:nvPicPr>
        <p:blipFill>
          <a:blip r:embed="rId5" cstate="screen"/>
          <a:srcRect/>
          <a:stretch>
            <a:fillRect/>
          </a:stretch>
        </p:blipFill>
        <p:spPr bwMode="auto">
          <a:xfrm>
            <a:off x="0" y="0"/>
            <a:ext cx="3416198" cy="1776248"/>
          </a:xfrm>
          <a:prstGeom prst="rect">
            <a:avLst/>
          </a:prstGeom>
          <a:noFill/>
          <a:ln w="9525">
            <a:noFill/>
            <a:miter lim="800000"/>
            <a:headEnd/>
            <a:tailEnd/>
          </a:ln>
        </p:spPr>
      </p:pic>
      <p:sp>
        <p:nvSpPr>
          <p:cNvPr id="40" name="Title 20"/>
          <p:cNvSpPr txBox="1">
            <a:spLocks/>
          </p:cNvSpPr>
          <p:nvPr/>
        </p:nvSpPr>
        <p:spPr>
          <a:xfrm>
            <a:off x="171632" y="454014"/>
            <a:ext cx="8892856" cy="1096490"/>
          </a:xfrm>
          <a:prstGeom prst="rect">
            <a:avLst/>
          </a:prstGeom>
        </p:spPr>
        <p:txBody>
          <a:bodyPr/>
          <a:lstStyle/>
          <a:p>
            <a:pPr algn="ctr" defTabSz="457200" fontAlgn="base">
              <a:lnSpc>
                <a:spcPct val="90000"/>
              </a:lnSpc>
              <a:spcBef>
                <a:spcPct val="0"/>
              </a:spcBef>
              <a:spcAft>
                <a:spcPct val="0"/>
              </a:spcAft>
              <a:defRPr/>
            </a:pPr>
            <a:r>
              <a:rPr lang="en-AU" sz="2800" dirty="0" smtClean="0">
                <a:solidFill>
                  <a:srgbClr val="FFFF00"/>
                </a:solidFill>
                <a:effectLst>
                  <a:outerShdw blurRad="38100" dist="38100" dir="2700000" algn="tl">
                    <a:srgbClr val="000000">
                      <a:alpha val="43137"/>
                    </a:srgbClr>
                  </a:outerShdw>
                </a:effectLst>
              </a:rPr>
              <a:t>Functional (microbial) ecology in terrestrial environments</a:t>
            </a:r>
          </a:p>
          <a:p>
            <a:pPr algn="ctr" defTabSz="457200" fontAlgn="base">
              <a:lnSpc>
                <a:spcPct val="90000"/>
              </a:lnSpc>
              <a:spcBef>
                <a:spcPct val="0"/>
              </a:spcBef>
              <a:spcAft>
                <a:spcPct val="0"/>
              </a:spcAft>
              <a:defRPr/>
            </a:pPr>
            <a:r>
              <a:rPr lang="en-AU" sz="2000" dirty="0" smtClean="0">
                <a:solidFill>
                  <a:srgbClr val="FBFEFF"/>
                </a:solidFill>
                <a:effectLst>
                  <a:outerShdw blurRad="38100" dist="38100" dir="2700000" algn="tl">
                    <a:srgbClr val="000000">
                      <a:alpha val="43137"/>
                    </a:srgbClr>
                  </a:outerShdw>
                </a:effectLst>
              </a:rPr>
              <a:t>Below ground diversity</a:t>
            </a:r>
            <a:r>
              <a:rPr lang="en-AU" sz="2000" dirty="0" smtClean="0">
                <a:solidFill>
                  <a:srgbClr val="FFFF00"/>
                </a:solidFill>
                <a:effectLst>
                  <a:outerShdw blurRad="38100" dist="38100" dir="2700000" algn="tl">
                    <a:srgbClr val="000000">
                      <a:alpha val="43137"/>
                    </a:srgbClr>
                  </a:outerShdw>
                </a:effectLst>
              </a:rPr>
              <a:t>/</a:t>
            </a:r>
            <a:r>
              <a:rPr lang="en-AU" sz="2000" dirty="0" smtClean="0">
                <a:solidFill>
                  <a:srgbClr val="FBFEFF"/>
                </a:solidFill>
                <a:effectLst>
                  <a:outerShdw blurRad="38100" dist="38100" dir="2700000" algn="tl">
                    <a:srgbClr val="000000">
                      <a:alpha val="43137"/>
                    </a:srgbClr>
                  </a:outerShdw>
                </a:effectLst>
              </a:rPr>
              <a:t>function for impacts Aboveground</a:t>
            </a:r>
          </a:p>
          <a:p>
            <a:pPr algn="ctr" defTabSz="457200" fontAlgn="base">
              <a:lnSpc>
                <a:spcPct val="90000"/>
              </a:lnSpc>
              <a:spcBef>
                <a:spcPct val="0"/>
              </a:spcBef>
              <a:spcAft>
                <a:spcPct val="0"/>
              </a:spcAft>
              <a:defRPr/>
            </a:pPr>
            <a:r>
              <a:rPr lang="en-AU" sz="2800" dirty="0" smtClean="0">
                <a:solidFill>
                  <a:srgbClr val="FBFEFF"/>
                </a:solidFill>
                <a:effectLst>
                  <a:outerShdw blurRad="38100" dist="38100" dir="2700000" algn="tl">
                    <a:srgbClr val="000000">
                      <a:alpha val="43137"/>
                    </a:srgbClr>
                  </a:outerShdw>
                </a:effectLst>
              </a:rPr>
              <a:t>Gupta </a:t>
            </a:r>
            <a:r>
              <a:rPr lang="en-AU" sz="2800" dirty="0" err="1" smtClean="0">
                <a:solidFill>
                  <a:srgbClr val="FBFEFF"/>
                </a:solidFill>
                <a:effectLst>
                  <a:outerShdw blurRad="38100" dist="38100" dir="2700000" algn="tl">
                    <a:srgbClr val="000000">
                      <a:alpha val="43137"/>
                    </a:srgbClr>
                  </a:outerShdw>
                </a:effectLst>
              </a:rPr>
              <a:t>Vadakattu</a:t>
            </a:r>
            <a:endParaRPr lang="en-AU" sz="2800" dirty="0">
              <a:solidFill>
                <a:srgbClr val="FBFEFF"/>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6" cstate="screen"/>
          <a:srcRect/>
          <a:stretch>
            <a:fillRect/>
          </a:stretch>
        </p:blipFill>
        <p:spPr bwMode="auto">
          <a:xfrm>
            <a:off x="591690" y="2219726"/>
            <a:ext cx="4175453" cy="2513150"/>
          </a:xfrm>
          <a:prstGeom prst="rect">
            <a:avLst/>
          </a:prstGeom>
          <a:noFill/>
          <a:ln w="9525">
            <a:noFill/>
            <a:miter lim="800000"/>
            <a:headEnd/>
            <a:tailEnd/>
          </a:ln>
          <a:effectLst/>
        </p:spPr>
      </p:pic>
      <p:pic>
        <p:nvPicPr>
          <p:cNvPr id="47" name="Picture 5" descr="Col print 3"/>
          <p:cNvPicPr>
            <a:picLocks noChangeAspect="1" noChangeArrowheads="1"/>
          </p:cNvPicPr>
          <p:nvPr/>
        </p:nvPicPr>
        <p:blipFill>
          <a:blip r:embed="rId7" cstate="screen"/>
          <a:srcRect/>
          <a:stretch>
            <a:fillRect/>
          </a:stretch>
        </p:blipFill>
        <p:spPr bwMode="auto">
          <a:xfrm>
            <a:off x="0" y="789644"/>
            <a:ext cx="1036866" cy="986803"/>
          </a:xfrm>
          <a:prstGeom prst="ellipse">
            <a:avLst/>
          </a:prstGeom>
          <a:ln>
            <a:noFill/>
          </a:ln>
          <a:effectLst>
            <a:softEdge rad="112500"/>
          </a:effectLst>
        </p:spPr>
      </p:pic>
      <p:sp>
        <p:nvSpPr>
          <p:cNvPr id="50" name="Footer Placeholder 2"/>
          <p:cNvSpPr txBox="1">
            <a:spLocks/>
          </p:cNvSpPr>
          <p:nvPr/>
        </p:nvSpPr>
        <p:spPr bwMode="auto">
          <a:xfrm>
            <a:off x="32373" y="6142138"/>
            <a:ext cx="2661133" cy="250825"/>
          </a:xfrm>
          <a:prstGeom prst="rect">
            <a:avLst/>
          </a:prstGeom>
          <a:noFill/>
          <a:ln w="9525">
            <a:noFill/>
            <a:miter lim="800000"/>
            <a:headEnd/>
            <a:tailEnd/>
          </a:ln>
        </p:spPr>
        <p:txBody>
          <a:bodyPr lIns="0" tIns="0" rIns="0" bIns="0"/>
          <a:lstStyle/>
          <a:p>
            <a:pPr algn="ctr" defTabSz="457200" fontAlgn="base">
              <a:spcBef>
                <a:spcPct val="0"/>
              </a:spcBef>
              <a:spcAft>
                <a:spcPct val="0"/>
              </a:spcAft>
            </a:pPr>
            <a:r>
              <a:rPr lang="en-AU" sz="1600" dirty="0" smtClean="0">
                <a:solidFill>
                  <a:srgbClr val="FBFEFF"/>
                </a:solidFill>
              </a:rPr>
              <a:t>Gupta V.V.S.R. (CES/SAF) </a:t>
            </a:r>
            <a:endParaRPr lang="en-US" sz="1600" dirty="0">
              <a:solidFill>
                <a:srgbClr val="FBFEFF"/>
              </a:solidFill>
            </a:endParaRPr>
          </a:p>
        </p:txBody>
      </p:sp>
      <p:pic>
        <p:nvPicPr>
          <p:cNvPr id="52" name="Picture 2"/>
          <p:cNvPicPr>
            <a:picLocks noChangeAspect="1" noChangeArrowheads="1"/>
          </p:cNvPicPr>
          <p:nvPr/>
        </p:nvPicPr>
        <p:blipFill>
          <a:blip r:embed="rId8" cstate="screen"/>
          <a:srcRect/>
          <a:stretch>
            <a:fillRect/>
          </a:stretch>
        </p:blipFill>
        <p:spPr bwMode="auto">
          <a:xfrm>
            <a:off x="5844280" y="6444307"/>
            <a:ext cx="799751" cy="365531"/>
          </a:xfrm>
          <a:prstGeom prst="rect">
            <a:avLst/>
          </a:prstGeom>
          <a:noFill/>
          <a:ln w="9525">
            <a:noFill/>
            <a:miter lim="800000"/>
            <a:headEnd/>
            <a:tailEnd/>
          </a:ln>
        </p:spPr>
      </p:pic>
      <p:pic>
        <p:nvPicPr>
          <p:cNvPr id="54" name="Picture 20" descr="GRDC Logo colour"/>
          <p:cNvPicPr>
            <a:picLocks noChangeAspect="1" noChangeArrowheads="1"/>
          </p:cNvPicPr>
          <p:nvPr/>
        </p:nvPicPr>
        <p:blipFill>
          <a:blip r:embed="rId9" cstate="screen"/>
          <a:srcRect/>
          <a:stretch>
            <a:fillRect/>
          </a:stretch>
        </p:blipFill>
        <p:spPr bwMode="auto">
          <a:xfrm>
            <a:off x="5147409" y="6404513"/>
            <a:ext cx="428193" cy="445118"/>
          </a:xfrm>
          <a:prstGeom prst="rect">
            <a:avLst/>
          </a:prstGeom>
          <a:noFill/>
          <a:ln w="9525">
            <a:noFill/>
            <a:miter lim="800000"/>
            <a:headEnd/>
            <a:tailEnd/>
          </a:ln>
        </p:spPr>
      </p:pic>
      <p:pic>
        <p:nvPicPr>
          <p:cNvPr id="55" name="Picture 11" descr="crdc_logo_stacked"/>
          <p:cNvPicPr>
            <a:picLocks noChangeAspect="1" noChangeArrowheads="1"/>
          </p:cNvPicPr>
          <p:nvPr/>
        </p:nvPicPr>
        <p:blipFill>
          <a:blip r:embed="rId10" cstate="screen"/>
          <a:srcRect/>
          <a:stretch>
            <a:fillRect/>
          </a:stretch>
        </p:blipFill>
        <p:spPr bwMode="auto">
          <a:xfrm>
            <a:off x="6892069" y="6407456"/>
            <a:ext cx="559959" cy="439233"/>
          </a:xfrm>
          <a:prstGeom prst="rect">
            <a:avLst/>
          </a:prstGeom>
          <a:noFill/>
        </p:spPr>
      </p:pic>
      <p:pic>
        <p:nvPicPr>
          <p:cNvPr id="48" name="Picture 1"/>
          <p:cNvPicPr>
            <a:picLocks noChangeAspect="1" noChangeArrowheads="1"/>
          </p:cNvPicPr>
          <p:nvPr/>
        </p:nvPicPr>
        <p:blipFill>
          <a:blip r:embed="rId11" cstate="screen"/>
          <a:srcRect/>
          <a:stretch>
            <a:fillRect/>
          </a:stretch>
        </p:blipFill>
        <p:spPr bwMode="auto">
          <a:xfrm>
            <a:off x="1182486" y="3286823"/>
            <a:ext cx="2983846" cy="1321614"/>
          </a:xfrm>
          <a:prstGeom prst="rect">
            <a:avLst/>
          </a:prstGeom>
          <a:noFill/>
          <a:ln w="9525">
            <a:noFill/>
            <a:miter lim="800000"/>
            <a:headEnd/>
            <a:tailEnd/>
          </a:ln>
          <a:effectLst/>
        </p:spPr>
      </p:pic>
      <p:pic>
        <p:nvPicPr>
          <p:cNvPr id="59" name="Picture 58" descr="20=117"/>
          <p:cNvPicPr>
            <a:picLocks noChangeAspect="1" noChangeArrowheads="1"/>
          </p:cNvPicPr>
          <p:nvPr/>
        </p:nvPicPr>
        <p:blipFill>
          <a:blip r:embed="rId12" cstate="screen"/>
          <a:srcRect/>
          <a:stretch>
            <a:fillRect/>
          </a:stretch>
        </p:blipFill>
        <p:spPr bwMode="auto">
          <a:xfrm>
            <a:off x="8034061" y="946422"/>
            <a:ext cx="1109939" cy="853716"/>
          </a:xfrm>
          <a:prstGeom prst="rect">
            <a:avLst/>
          </a:prstGeom>
          <a:ln>
            <a:noFill/>
          </a:ln>
          <a:effectLst>
            <a:softEdge rad="112500"/>
          </a:effectLst>
        </p:spPr>
      </p:pic>
      <p:sp>
        <p:nvSpPr>
          <p:cNvPr id="23" name="Oval 22"/>
          <p:cNvSpPr/>
          <p:nvPr/>
        </p:nvSpPr>
        <p:spPr>
          <a:xfrm>
            <a:off x="145652" y="3681876"/>
            <a:ext cx="408648" cy="408605"/>
          </a:xfrm>
          <a:prstGeom prst="ellipse">
            <a:avLst/>
          </a:prstGeom>
          <a:noFill/>
          <a:ln w="19050">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AU" sz="1600" dirty="0" smtClean="0">
                <a:solidFill>
                  <a:srgbClr val="990000"/>
                </a:solidFill>
              </a:rPr>
              <a:t>C</a:t>
            </a:r>
            <a:endParaRPr lang="en-AU" sz="1600" dirty="0">
              <a:solidFill>
                <a:srgbClr val="990000"/>
              </a:solidFill>
            </a:endParaRPr>
          </a:p>
        </p:txBody>
      </p:sp>
      <p:sp>
        <p:nvSpPr>
          <p:cNvPr id="29" name="Arc 28"/>
          <p:cNvSpPr/>
          <p:nvPr/>
        </p:nvSpPr>
        <p:spPr>
          <a:xfrm flipH="1">
            <a:off x="352729" y="3350102"/>
            <a:ext cx="501706" cy="655455"/>
          </a:xfrm>
          <a:prstGeom prst="arc">
            <a:avLst/>
          </a:prstGeom>
          <a:ln w="38100">
            <a:solidFill>
              <a:srgbClr val="99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en-AU">
              <a:solidFill>
                <a:prstClr val="black"/>
              </a:solidFill>
            </a:endParaRPr>
          </a:p>
        </p:txBody>
      </p:sp>
      <p:sp>
        <p:nvSpPr>
          <p:cNvPr id="32" name="Arc 31"/>
          <p:cNvSpPr/>
          <p:nvPr/>
        </p:nvSpPr>
        <p:spPr>
          <a:xfrm flipH="1" flipV="1">
            <a:off x="346517" y="2285554"/>
            <a:ext cx="501706" cy="655455"/>
          </a:xfrm>
          <a:prstGeom prst="arc">
            <a:avLst/>
          </a:prstGeom>
          <a:ln w="38100">
            <a:solidFill>
              <a:srgbClr val="0000C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en-AU">
              <a:solidFill>
                <a:prstClr val="black"/>
              </a:solidFill>
            </a:endParaRPr>
          </a:p>
        </p:txBody>
      </p:sp>
      <p:sp>
        <p:nvSpPr>
          <p:cNvPr id="34" name="Rounded Rectangle 33"/>
          <p:cNvSpPr/>
          <p:nvPr/>
        </p:nvSpPr>
        <p:spPr>
          <a:xfrm>
            <a:off x="42335" y="2283678"/>
            <a:ext cx="540000" cy="331772"/>
          </a:xfrm>
          <a:prstGeom prst="roundRect">
            <a:avLst/>
          </a:prstGeom>
          <a:noFill/>
          <a:ln w="12700">
            <a:solidFill>
              <a:srgbClr val="0000CC"/>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AU" sz="1200" b="1" dirty="0" smtClean="0">
                <a:solidFill>
                  <a:srgbClr val="0000CC"/>
                </a:solidFill>
              </a:rPr>
              <a:t>GHG</a:t>
            </a:r>
            <a:endParaRPr lang="en-AU" sz="1200" b="1" dirty="0">
              <a:solidFill>
                <a:srgbClr val="0000CC"/>
              </a:solidFill>
            </a:endParaRPr>
          </a:p>
        </p:txBody>
      </p:sp>
      <p:pic>
        <p:nvPicPr>
          <p:cNvPr id="35" name="Picture 2"/>
          <p:cNvPicPr>
            <a:picLocks noChangeAspect="1" noChangeArrowheads="1"/>
          </p:cNvPicPr>
          <p:nvPr/>
        </p:nvPicPr>
        <p:blipFill>
          <a:blip r:embed="rId13" cstate="screen"/>
          <a:srcRect/>
          <a:stretch>
            <a:fillRect/>
          </a:stretch>
        </p:blipFill>
        <p:spPr bwMode="auto">
          <a:xfrm>
            <a:off x="33868" y="2184099"/>
            <a:ext cx="4876011" cy="310014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dissolve">
                                      <p:cBhvr>
                                        <p:cTn id="1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60648"/>
            <a:ext cx="7772400" cy="1470025"/>
          </a:xfrm>
        </p:spPr>
        <p:txBody>
          <a:bodyPr/>
          <a:lstStyle/>
          <a:p>
            <a:r>
              <a:rPr lang="en-AU" dirty="0" smtClean="0"/>
              <a:t>Generating inventories for soil biota – Andrew </a:t>
            </a:r>
            <a:r>
              <a:rPr lang="en-AU" dirty="0" err="1" smtClean="0"/>
              <a:t>Bissett</a:t>
            </a:r>
            <a:endParaRPr lang="en-AU" dirty="0"/>
          </a:p>
        </p:txBody>
      </p:sp>
      <p:sp>
        <p:nvSpPr>
          <p:cNvPr id="3" name="Subtitle 2"/>
          <p:cNvSpPr>
            <a:spLocks noGrp="1"/>
          </p:cNvSpPr>
          <p:nvPr>
            <p:ph type="subTitle" idx="1"/>
          </p:nvPr>
        </p:nvSpPr>
        <p:spPr>
          <a:xfrm>
            <a:off x="179512" y="1700808"/>
            <a:ext cx="8496944" cy="4896544"/>
          </a:xfrm>
        </p:spPr>
        <p:txBody>
          <a:bodyPr/>
          <a:lstStyle/>
          <a:p>
            <a:pPr>
              <a:buFont typeface="Arial" pitchFamily="34" charset="0"/>
              <a:buChar char="•"/>
            </a:pPr>
            <a:r>
              <a:rPr lang="en-AU" dirty="0" smtClean="0"/>
              <a:t>Standardised collection procedures (e.g., as in current soil </a:t>
            </a:r>
            <a:r>
              <a:rPr lang="en-AU" dirty="0" err="1" smtClean="0"/>
              <a:t>microbiome</a:t>
            </a:r>
            <a:r>
              <a:rPr lang="en-AU" dirty="0" smtClean="0"/>
              <a:t> projects (BASE, EMP, TERRAGENOME))</a:t>
            </a:r>
          </a:p>
          <a:p>
            <a:pPr>
              <a:buFont typeface="Arial" pitchFamily="34" charset="0"/>
              <a:buChar char="•"/>
            </a:pPr>
            <a:endParaRPr lang="en-AU" dirty="0" smtClean="0"/>
          </a:p>
          <a:p>
            <a:pPr>
              <a:buFont typeface="Arial" pitchFamily="34" charset="0"/>
              <a:buChar char="•"/>
            </a:pPr>
            <a:r>
              <a:rPr lang="en-AU" dirty="0" smtClean="0"/>
              <a:t>Sequence (</a:t>
            </a:r>
            <a:r>
              <a:rPr lang="en-AU" dirty="0" err="1" smtClean="0"/>
              <a:t>amplicons</a:t>
            </a:r>
            <a:r>
              <a:rPr lang="en-AU" dirty="0" smtClean="0"/>
              <a:t> or amplification free)</a:t>
            </a:r>
          </a:p>
          <a:p>
            <a:pPr>
              <a:buFont typeface="Arial" pitchFamily="34" charset="0"/>
              <a:buChar char="•"/>
            </a:pPr>
            <a:endParaRPr lang="en-AU" dirty="0" smtClean="0"/>
          </a:p>
          <a:p>
            <a:pPr>
              <a:buFont typeface="Arial" pitchFamily="34" charset="0"/>
              <a:buChar char="•"/>
            </a:pPr>
            <a:r>
              <a:rPr lang="en-AU" dirty="0" smtClean="0"/>
              <a:t>Sequence data is USELESS without associated contextual data (</a:t>
            </a:r>
            <a:r>
              <a:rPr lang="en-AU" dirty="0" err="1" smtClean="0"/>
              <a:t>edaphic</a:t>
            </a:r>
            <a:r>
              <a:rPr lang="en-AU" dirty="0" smtClean="0"/>
              <a:t> and non-</a:t>
            </a:r>
            <a:r>
              <a:rPr lang="en-AU" dirty="0" err="1" smtClean="0"/>
              <a:t>edaphic</a:t>
            </a:r>
            <a:r>
              <a:rPr lang="en-AU" dirty="0" smtClean="0"/>
              <a:t> sample properties)</a:t>
            </a:r>
          </a:p>
          <a:p>
            <a:pPr>
              <a:buFont typeface="Arial" pitchFamily="34" charset="0"/>
              <a:buChar char="•"/>
            </a:pPr>
            <a:endParaRPr lang="en-AU" dirty="0" smtClean="0"/>
          </a:p>
          <a:p>
            <a:pPr>
              <a:buFont typeface="Arial" pitchFamily="34" charset="0"/>
              <a:buChar char="•"/>
            </a:pPr>
            <a:endParaRPr lang="en-AU"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Soil Acidification</a:t>
            </a:r>
            <a:endParaRPr lang="en-AU" dirty="0"/>
          </a:p>
        </p:txBody>
      </p:sp>
      <p:sp>
        <p:nvSpPr>
          <p:cNvPr id="5" name="Text Placeholder 4"/>
          <p:cNvSpPr>
            <a:spLocks noGrp="1"/>
          </p:cNvSpPr>
          <p:nvPr>
            <p:ph type="body" idx="1"/>
          </p:nvPr>
        </p:nvSpPr>
        <p:spPr/>
        <p:txBody>
          <a:bodyPr/>
          <a:lstStyle/>
          <a:p>
            <a:r>
              <a:rPr lang="en-AU" dirty="0" smtClean="0"/>
              <a:t>Mike Webb - CSIRO</a:t>
            </a:r>
            <a:endParaRPr lang="en-AU" dirty="0"/>
          </a:p>
        </p:txBody>
      </p:sp>
    </p:spTree>
    <p:extLst>
      <p:ext uri="{BB962C8B-B14F-4D97-AF65-F5344CB8AC3E}">
        <p14:creationId xmlns:p14="http://schemas.microsoft.com/office/powerpoint/2010/main" val="27211402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60649"/>
            <a:ext cx="4536504" cy="576063"/>
          </a:xfrm>
        </p:spPr>
        <p:txBody>
          <a:bodyPr>
            <a:normAutofit fontScale="90000"/>
          </a:bodyPr>
          <a:lstStyle/>
          <a:p>
            <a:pPr algn="l"/>
            <a:r>
              <a:rPr lang="en-AU" sz="2000" dirty="0" smtClean="0"/>
              <a:t>Soil Acidification</a:t>
            </a:r>
            <a:br>
              <a:rPr lang="en-AU" sz="2000" dirty="0" smtClean="0"/>
            </a:br>
            <a:r>
              <a:rPr lang="en-AU" sz="2000" dirty="0" smtClean="0"/>
              <a:t>(agriculture induced, not acid sulphate soils) </a:t>
            </a:r>
            <a:endParaRPr lang="en-AU" sz="2000" dirty="0"/>
          </a:p>
        </p:txBody>
      </p:sp>
      <p:sp>
        <p:nvSpPr>
          <p:cNvPr id="3" name="Subtitle 2"/>
          <p:cNvSpPr>
            <a:spLocks noGrp="1"/>
          </p:cNvSpPr>
          <p:nvPr>
            <p:ph type="subTitle" idx="1"/>
          </p:nvPr>
        </p:nvSpPr>
        <p:spPr>
          <a:xfrm>
            <a:off x="323528" y="980728"/>
            <a:ext cx="5688632" cy="5688632"/>
          </a:xfrm>
        </p:spPr>
        <p:txBody>
          <a:bodyPr>
            <a:normAutofit lnSpcReduction="10000"/>
          </a:bodyPr>
          <a:lstStyle/>
          <a:p>
            <a:pPr algn="l">
              <a:buFont typeface="Arial" pitchFamily="34" charset="0"/>
              <a:buChar char="•"/>
            </a:pPr>
            <a:r>
              <a:rPr lang="en-AU" sz="1800" dirty="0" smtClean="0">
                <a:solidFill>
                  <a:schemeClr val="tx1"/>
                </a:solidFill>
              </a:rPr>
              <a:t> What is it?</a:t>
            </a:r>
          </a:p>
          <a:p>
            <a:pPr lvl="1" algn="l">
              <a:buFont typeface="Arial" pitchFamily="34" charset="0"/>
              <a:buChar char="•"/>
            </a:pPr>
            <a:r>
              <a:rPr lang="en-AU" sz="1400" dirty="0" smtClean="0">
                <a:solidFill>
                  <a:schemeClr val="tx1"/>
                </a:solidFill>
              </a:rPr>
              <a:t> the process by which the soil becomes more acid because of agricultural production</a:t>
            </a:r>
          </a:p>
          <a:p>
            <a:pPr lvl="1" algn="l">
              <a:buFont typeface="Arial" pitchFamily="34" charset="0"/>
              <a:buChar char="•"/>
            </a:pPr>
            <a:r>
              <a:rPr lang="en-AU" sz="1400" dirty="0">
                <a:solidFill>
                  <a:schemeClr val="tx1"/>
                </a:solidFill>
              </a:rPr>
              <a:t> </a:t>
            </a:r>
            <a:r>
              <a:rPr lang="en-AU" sz="1400" dirty="0" smtClean="0">
                <a:solidFill>
                  <a:schemeClr val="tx1"/>
                </a:solidFill>
              </a:rPr>
              <a:t>pH 5.5, 4.8, 4.3 key trigger points</a:t>
            </a:r>
          </a:p>
          <a:p>
            <a:pPr lvl="1" algn="l">
              <a:buFont typeface="Arial" pitchFamily="34" charset="0"/>
              <a:buChar char="•"/>
            </a:pPr>
            <a:endParaRPr lang="en-AU" sz="1400" dirty="0" smtClean="0">
              <a:solidFill>
                <a:schemeClr val="tx1"/>
              </a:solidFill>
            </a:endParaRPr>
          </a:p>
          <a:p>
            <a:pPr algn="l">
              <a:buFont typeface="Arial" pitchFamily="34" charset="0"/>
              <a:buChar char="•"/>
            </a:pPr>
            <a:r>
              <a:rPr lang="en-AU" sz="1800" dirty="0">
                <a:solidFill>
                  <a:schemeClr val="tx1"/>
                </a:solidFill>
              </a:rPr>
              <a:t> </a:t>
            </a:r>
            <a:r>
              <a:rPr lang="en-AU" sz="1800" dirty="0" smtClean="0">
                <a:solidFill>
                  <a:schemeClr val="tx1"/>
                </a:solidFill>
              </a:rPr>
              <a:t>What does it do?</a:t>
            </a:r>
          </a:p>
          <a:p>
            <a:pPr lvl="1" algn="l">
              <a:buFont typeface="Arial" pitchFamily="34" charset="0"/>
              <a:buChar char="•"/>
            </a:pPr>
            <a:r>
              <a:rPr lang="en-AU" sz="1400" dirty="0">
                <a:solidFill>
                  <a:schemeClr val="tx1"/>
                </a:solidFill>
              </a:rPr>
              <a:t> </a:t>
            </a:r>
            <a:r>
              <a:rPr lang="en-AU" sz="1400" dirty="0" smtClean="0">
                <a:solidFill>
                  <a:schemeClr val="tx1"/>
                </a:solidFill>
              </a:rPr>
              <a:t> lowers CEC, nutrient uptake, increases toxic elements Al and </a:t>
            </a:r>
            <a:r>
              <a:rPr lang="en-AU" sz="1400" dirty="0" err="1" smtClean="0">
                <a:solidFill>
                  <a:schemeClr val="tx1"/>
                </a:solidFill>
              </a:rPr>
              <a:t>Mn</a:t>
            </a:r>
            <a:endParaRPr lang="en-AU" sz="1400" dirty="0" smtClean="0">
              <a:solidFill>
                <a:schemeClr val="tx1"/>
              </a:solidFill>
            </a:endParaRPr>
          </a:p>
          <a:p>
            <a:pPr lvl="1" algn="l">
              <a:buFont typeface="Arial" pitchFamily="34" charset="0"/>
              <a:buChar char="•"/>
            </a:pPr>
            <a:r>
              <a:rPr lang="en-AU" sz="1400" dirty="0">
                <a:solidFill>
                  <a:schemeClr val="tx1"/>
                </a:solidFill>
              </a:rPr>
              <a:t> </a:t>
            </a:r>
            <a:r>
              <a:rPr lang="en-AU" sz="1400" dirty="0" smtClean="0">
                <a:solidFill>
                  <a:schemeClr val="tx1"/>
                </a:solidFill>
              </a:rPr>
              <a:t> permanent loss of clay minerals by dissolution (pH 4.3)</a:t>
            </a:r>
          </a:p>
          <a:p>
            <a:pPr lvl="1" algn="l">
              <a:buFont typeface="Arial" pitchFamily="34" charset="0"/>
              <a:buChar char="•"/>
            </a:pPr>
            <a:r>
              <a:rPr lang="en-AU" sz="1400" dirty="0">
                <a:solidFill>
                  <a:schemeClr val="tx1"/>
                </a:solidFill>
              </a:rPr>
              <a:t> </a:t>
            </a:r>
            <a:r>
              <a:rPr lang="en-AU" sz="1400" dirty="0" smtClean="0">
                <a:solidFill>
                  <a:schemeClr val="tx1"/>
                </a:solidFill>
              </a:rPr>
              <a:t>reduces productivity (pH 5.5; pH 4.8)</a:t>
            </a:r>
          </a:p>
          <a:p>
            <a:pPr algn="l">
              <a:buFont typeface="Arial" pitchFamily="34" charset="0"/>
              <a:buChar char="•"/>
            </a:pPr>
            <a:endParaRPr lang="en-AU" sz="1800" dirty="0">
              <a:solidFill>
                <a:schemeClr val="tx1"/>
              </a:solidFill>
            </a:endParaRPr>
          </a:p>
          <a:p>
            <a:pPr algn="l">
              <a:buFont typeface="Arial" pitchFamily="34" charset="0"/>
              <a:buChar char="•"/>
            </a:pPr>
            <a:r>
              <a:rPr lang="en-AU" sz="1800" dirty="0" smtClean="0">
                <a:solidFill>
                  <a:schemeClr val="tx1"/>
                </a:solidFill>
              </a:rPr>
              <a:t>What controls rates of acidification?</a:t>
            </a:r>
          </a:p>
          <a:p>
            <a:pPr lvl="1" algn="l">
              <a:buFont typeface="Arial" pitchFamily="34" charset="0"/>
              <a:buChar char="•"/>
            </a:pPr>
            <a:r>
              <a:rPr lang="en-AU" sz="1400" dirty="0" smtClean="0">
                <a:solidFill>
                  <a:schemeClr val="tx1"/>
                </a:solidFill>
              </a:rPr>
              <a:t> the amount of acid that is added (NAAR)</a:t>
            </a:r>
          </a:p>
          <a:p>
            <a:pPr lvl="1" algn="l">
              <a:buFont typeface="Arial" pitchFamily="34" charset="0"/>
              <a:buChar char="•"/>
            </a:pPr>
            <a:r>
              <a:rPr lang="en-AU" sz="1400" dirty="0">
                <a:solidFill>
                  <a:schemeClr val="tx1"/>
                </a:solidFill>
              </a:rPr>
              <a:t> </a:t>
            </a:r>
            <a:r>
              <a:rPr lang="en-AU" sz="1400" dirty="0" smtClean="0">
                <a:solidFill>
                  <a:schemeClr val="tx1"/>
                </a:solidFill>
              </a:rPr>
              <a:t>the ability of the soil to resist pH change (</a:t>
            </a:r>
            <a:r>
              <a:rPr lang="en-AU" sz="1400" dirty="0" err="1" smtClean="0">
                <a:solidFill>
                  <a:schemeClr val="tx1"/>
                </a:solidFill>
              </a:rPr>
              <a:t>pHBC</a:t>
            </a:r>
            <a:r>
              <a:rPr lang="en-AU" sz="1400" dirty="0" smtClean="0">
                <a:solidFill>
                  <a:schemeClr val="tx1"/>
                </a:solidFill>
              </a:rPr>
              <a:t>)</a:t>
            </a:r>
          </a:p>
          <a:p>
            <a:pPr algn="l">
              <a:buFont typeface="Arial" pitchFamily="34" charset="0"/>
              <a:buChar char="•"/>
            </a:pPr>
            <a:endParaRPr lang="en-AU" sz="1800" dirty="0" smtClean="0">
              <a:solidFill>
                <a:schemeClr val="tx1"/>
              </a:solidFill>
            </a:endParaRPr>
          </a:p>
          <a:p>
            <a:pPr algn="l">
              <a:buFont typeface="Arial" pitchFamily="34" charset="0"/>
              <a:buChar char="•"/>
            </a:pPr>
            <a:r>
              <a:rPr lang="en-AU" sz="1800" dirty="0" smtClean="0">
                <a:solidFill>
                  <a:schemeClr val="tx1"/>
                </a:solidFill>
              </a:rPr>
              <a:t>NAAR</a:t>
            </a:r>
          </a:p>
          <a:p>
            <a:pPr lvl="1" algn="l">
              <a:buFont typeface="Arial" pitchFamily="34" charset="0"/>
              <a:buChar char="•"/>
            </a:pPr>
            <a:r>
              <a:rPr lang="en-AU" sz="1400" dirty="0" smtClean="0">
                <a:solidFill>
                  <a:schemeClr val="tx1"/>
                </a:solidFill>
              </a:rPr>
              <a:t> nitrogen fertiliser, lime</a:t>
            </a:r>
          </a:p>
          <a:p>
            <a:pPr lvl="1" algn="l">
              <a:buFont typeface="Arial" pitchFamily="34" charset="0"/>
              <a:buChar char="•"/>
            </a:pPr>
            <a:r>
              <a:rPr lang="en-AU" sz="1400" dirty="0" smtClean="0">
                <a:solidFill>
                  <a:schemeClr val="tx1"/>
                </a:solidFill>
              </a:rPr>
              <a:t> product export</a:t>
            </a:r>
          </a:p>
          <a:p>
            <a:pPr algn="l">
              <a:buFont typeface="Arial" pitchFamily="34" charset="0"/>
              <a:buChar char="•"/>
            </a:pPr>
            <a:endParaRPr lang="en-AU" sz="1800" dirty="0" smtClean="0">
              <a:solidFill>
                <a:schemeClr val="tx1"/>
              </a:solidFill>
            </a:endParaRPr>
          </a:p>
          <a:p>
            <a:pPr algn="l">
              <a:buFont typeface="Arial" pitchFamily="34" charset="0"/>
              <a:buChar char="•"/>
            </a:pPr>
            <a:r>
              <a:rPr lang="en-AU" sz="1800" dirty="0" err="1" smtClean="0">
                <a:solidFill>
                  <a:schemeClr val="tx1"/>
                </a:solidFill>
              </a:rPr>
              <a:t>pHBC</a:t>
            </a:r>
            <a:endParaRPr lang="en-AU" sz="1800" dirty="0" smtClean="0">
              <a:solidFill>
                <a:schemeClr val="tx1"/>
              </a:solidFill>
            </a:endParaRPr>
          </a:p>
          <a:p>
            <a:pPr lvl="1" algn="l">
              <a:buFont typeface="Arial" pitchFamily="34" charset="0"/>
              <a:buChar char="•"/>
            </a:pPr>
            <a:r>
              <a:rPr lang="en-AU" sz="1400" dirty="0" smtClean="0">
                <a:solidFill>
                  <a:schemeClr val="tx1"/>
                </a:solidFill>
              </a:rPr>
              <a:t> clay</a:t>
            </a:r>
          </a:p>
          <a:p>
            <a:pPr lvl="1" algn="l">
              <a:buFont typeface="Arial" pitchFamily="34" charset="0"/>
              <a:buChar char="•"/>
            </a:pPr>
            <a:r>
              <a:rPr lang="en-AU" sz="1400" dirty="0" smtClean="0">
                <a:solidFill>
                  <a:schemeClr val="tx1"/>
                </a:solidFill>
              </a:rPr>
              <a:t> OM</a:t>
            </a:r>
          </a:p>
        </p:txBody>
      </p:sp>
      <p:pic>
        <p:nvPicPr>
          <p:cNvPr id="1026" name="Picture 2" descr="X:\Data-3 before move\MASALA\pH and nutrient uptake.jpg"/>
          <p:cNvPicPr>
            <a:picLocks noChangeAspect="1" noChangeArrowheads="1"/>
          </p:cNvPicPr>
          <p:nvPr/>
        </p:nvPicPr>
        <p:blipFill>
          <a:blip r:embed="rId2" cstate="print"/>
          <a:srcRect/>
          <a:stretch>
            <a:fillRect/>
          </a:stretch>
        </p:blipFill>
        <p:spPr bwMode="auto">
          <a:xfrm>
            <a:off x="6238875" y="766763"/>
            <a:ext cx="2200275" cy="2076450"/>
          </a:xfrm>
          <a:prstGeom prst="rect">
            <a:avLst/>
          </a:prstGeom>
          <a:noFill/>
        </p:spPr>
      </p:pic>
      <p:pic>
        <p:nvPicPr>
          <p:cNvPr id="1032" name="Picture 8" descr="figure"/>
          <p:cNvPicPr>
            <a:picLocks noChangeAspect="1" noChangeArrowheads="1"/>
          </p:cNvPicPr>
          <p:nvPr/>
        </p:nvPicPr>
        <p:blipFill>
          <a:blip r:embed="rId3" cstate="print"/>
          <a:srcRect r="50000"/>
          <a:stretch>
            <a:fillRect/>
          </a:stretch>
        </p:blipFill>
        <p:spPr bwMode="auto">
          <a:xfrm>
            <a:off x="6084168" y="692696"/>
            <a:ext cx="2351931" cy="2448272"/>
          </a:xfrm>
          <a:prstGeom prst="rect">
            <a:avLst/>
          </a:prstGeom>
          <a:noFill/>
        </p:spPr>
      </p:pic>
      <p:pic>
        <p:nvPicPr>
          <p:cNvPr id="11" name="Picture 10" descr="plant tolerance.jpg"/>
          <p:cNvPicPr>
            <a:picLocks noChangeAspect="1"/>
          </p:cNvPicPr>
          <p:nvPr/>
        </p:nvPicPr>
        <p:blipFill>
          <a:blip r:embed="rId4" cstate="print"/>
          <a:srcRect l="23268" t="58400" r="30694" b="16400"/>
          <a:stretch>
            <a:fillRect/>
          </a:stretch>
        </p:blipFill>
        <p:spPr>
          <a:xfrm>
            <a:off x="5940152" y="692696"/>
            <a:ext cx="2976331" cy="2304256"/>
          </a:xfrm>
          <a:prstGeom prst="rect">
            <a:avLst/>
          </a:prstGeom>
        </p:spPr>
      </p:pic>
      <p:pic>
        <p:nvPicPr>
          <p:cNvPr id="10" name="Picture 9" descr="pHBC.jpg"/>
          <p:cNvPicPr>
            <a:picLocks noChangeAspect="1"/>
          </p:cNvPicPr>
          <p:nvPr/>
        </p:nvPicPr>
        <p:blipFill>
          <a:blip r:embed="rId5" cstate="print"/>
          <a:srcRect l="15134" t="41331" r="27631" b="27970"/>
          <a:stretch>
            <a:fillRect/>
          </a:stretch>
        </p:blipFill>
        <p:spPr>
          <a:xfrm>
            <a:off x="5868144" y="692696"/>
            <a:ext cx="2952328" cy="2239697"/>
          </a:xfrm>
          <a:prstGeom prst="rect">
            <a:avLst/>
          </a:prstGeom>
        </p:spPr>
      </p:pic>
      <p:sp>
        <p:nvSpPr>
          <p:cNvPr id="8" name="TextBox 7"/>
          <p:cNvSpPr txBox="1"/>
          <p:nvPr/>
        </p:nvSpPr>
        <p:spPr>
          <a:xfrm>
            <a:off x="4572000" y="4725144"/>
            <a:ext cx="2232248" cy="369332"/>
          </a:xfrm>
          <a:prstGeom prst="rect">
            <a:avLst/>
          </a:prstGeom>
          <a:noFill/>
        </p:spPr>
        <p:txBody>
          <a:bodyPr wrap="square" rtlCol="0">
            <a:spAutoFit/>
          </a:bodyPr>
          <a:lstStyle/>
          <a:p>
            <a:r>
              <a:rPr lang="en-AU" dirty="0" smtClean="0">
                <a:solidFill>
                  <a:prstClr val="black"/>
                </a:solidFill>
              </a:rPr>
              <a:t>Time to critical pH</a:t>
            </a:r>
            <a:endParaRPr lang="en-AU"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7" end="17"/>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8" end="1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60649"/>
            <a:ext cx="4536504" cy="576063"/>
          </a:xfrm>
        </p:spPr>
        <p:txBody>
          <a:bodyPr>
            <a:normAutofit fontScale="90000"/>
          </a:bodyPr>
          <a:lstStyle/>
          <a:p>
            <a:pPr algn="l"/>
            <a:r>
              <a:rPr lang="en-AU" sz="2000" dirty="0" smtClean="0"/>
              <a:t>Soil Acidification</a:t>
            </a:r>
            <a:br>
              <a:rPr lang="en-AU" sz="2000" dirty="0" smtClean="0"/>
            </a:br>
            <a:r>
              <a:rPr lang="en-AU" sz="2000" dirty="0" smtClean="0"/>
              <a:t>(How to monitor or measure) </a:t>
            </a:r>
            <a:endParaRPr lang="en-AU" sz="2000" dirty="0"/>
          </a:p>
        </p:txBody>
      </p:sp>
      <p:sp>
        <p:nvSpPr>
          <p:cNvPr id="3" name="Subtitle 2"/>
          <p:cNvSpPr>
            <a:spLocks noGrp="1"/>
          </p:cNvSpPr>
          <p:nvPr>
            <p:ph type="subTitle" idx="1"/>
          </p:nvPr>
        </p:nvSpPr>
        <p:spPr>
          <a:xfrm>
            <a:off x="323528" y="980728"/>
            <a:ext cx="4320480" cy="5688632"/>
          </a:xfrm>
        </p:spPr>
        <p:txBody>
          <a:bodyPr>
            <a:normAutofit/>
          </a:bodyPr>
          <a:lstStyle/>
          <a:p>
            <a:pPr algn="l">
              <a:buFont typeface="Arial" pitchFamily="34" charset="0"/>
              <a:buChar char="•"/>
            </a:pPr>
            <a:r>
              <a:rPr lang="en-AU" sz="1800" dirty="0" smtClean="0">
                <a:solidFill>
                  <a:schemeClr val="tx1"/>
                </a:solidFill>
              </a:rPr>
              <a:t>  pH</a:t>
            </a:r>
          </a:p>
          <a:p>
            <a:pPr lvl="1" algn="l">
              <a:buFont typeface="Arial" pitchFamily="34" charset="0"/>
              <a:buChar char="•"/>
            </a:pPr>
            <a:r>
              <a:rPr lang="en-AU" sz="1400" dirty="0" smtClean="0">
                <a:solidFill>
                  <a:schemeClr val="tx1"/>
                </a:solidFill>
              </a:rPr>
              <a:t> direct measurement</a:t>
            </a:r>
          </a:p>
          <a:p>
            <a:pPr lvl="1" algn="l">
              <a:buFont typeface="Arial" pitchFamily="34" charset="0"/>
              <a:buChar char="•"/>
            </a:pPr>
            <a:r>
              <a:rPr lang="en-AU" sz="1400" dirty="0">
                <a:solidFill>
                  <a:schemeClr val="tx1"/>
                </a:solidFill>
              </a:rPr>
              <a:t> </a:t>
            </a:r>
            <a:r>
              <a:rPr lang="en-AU" sz="1400" dirty="0" smtClean="0">
                <a:solidFill>
                  <a:schemeClr val="tx1"/>
                </a:solidFill>
              </a:rPr>
              <a:t>surrogate  eg MIR</a:t>
            </a:r>
          </a:p>
          <a:p>
            <a:pPr lvl="1" algn="l">
              <a:buFont typeface="Arial" pitchFamily="34" charset="0"/>
              <a:buChar char="•"/>
            </a:pPr>
            <a:endParaRPr lang="en-AU" sz="1400" dirty="0" smtClean="0">
              <a:solidFill>
                <a:schemeClr val="tx1"/>
              </a:solidFill>
            </a:endParaRPr>
          </a:p>
          <a:p>
            <a:pPr algn="l">
              <a:buFont typeface="Arial" pitchFamily="34" charset="0"/>
              <a:buChar char="•"/>
            </a:pPr>
            <a:r>
              <a:rPr lang="en-AU" sz="1800" dirty="0">
                <a:solidFill>
                  <a:schemeClr val="tx1"/>
                </a:solidFill>
              </a:rPr>
              <a:t> </a:t>
            </a:r>
            <a:r>
              <a:rPr lang="en-AU" sz="1800" dirty="0" smtClean="0">
                <a:solidFill>
                  <a:schemeClr val="tx1"/>
                </a:solidFill>
              </a:rPr>
              <a:t> </a:t>
            </a:r>
            <a:r>
              <a:rPr lang="en-AU" sz="1800" dirty="0" err="1" smtClean="0">
                <a:solidFill>
                  <a:schemeClr val="tx1"/>
                </a:solidFill>
              </a:rPr>
              <a:t>pHBC</a:t>
            </a:r>
            <a:endParaRPr lang="en-AU" sz="1800" dirty="0" smtClean="0">
              <a:solidFill>
                <a:schemeClr val="tx1"/>
              </a:solidFill>
            </a:endParaRPr>
          </a:p>
          <a:p>
            <a:pPr lvl="1" algn="l">
              <a:buFont typeface="Arial" pitchFamily="34" charset="0"/>
              <a:buChar char="•"/>
            </a:pPr>
            <a:r>
              <a:rPr lang="en-AU" sz="1400" dirty="0">
                <a:solidFill>
                  <a:schemeClr val="tx1"/>
                </a:solidFill>
              </a:rPr>
              <a:t> </a:t>
            </a:r>
            <a:r>
              <a:rPr lang="en-AU" sz="1400" dirty="0" smtClean="0">
                <a:solidFill>
                  <a:schemeClr val="tx1"/>
                </a:solidFill>
              </a:rPr>
              <a:t> based on clay, OM, (silt) </a:t>
            </a:r>
          </a:p>
          <a:p>
            <a:pPr lvl="1" algn="l">
              <a:buFont typeface="Arial" pitchFamily="34" charset="0"/>
              <a:buChar char="•"/>
            </a:pPr>
            <a:r>
              <a:rPr lang="en-AU" sz="1400" dirty="0" smtClean="0">
                <a:solidFill>
                  <a:schemeClr val="tx1"/>
                </a:solidFill>
              </a:rPr>
              <a:t>already modelled, could do more</a:t>
            </a:r>
          </a:p>
          <a:p>
            <a:pPr algn="l">
              <a:buFont typeface="Arial" pitchFamily="34" charset="0"/>
              <a:buChar char="•"/>
            </a:pPr>
            <a:endParaRPr lang="en-AU" sz="1800" dirty="0">
              <a:solidFill>
                <a:schemeClr val="tx1"/>
              </a:solidFill>
            </a:endParaRPr>
          </a:p>
          <a:p>
            <a:pPr algn="l">
              <a:buFont typeface="Arial" pitchFamily="34" charset="0"/>
              <a:buChar char="•"/>
            </a:pPr>
            <a:r>
              <a:rPr lang="en-AU" sz="1800" dirty="0" smtClean="0">
                <a:solidFill>
                  <a:schemeClr val="tx1"/>
                </a:solidFill>
              </a:rPr>
              <a:t>What controls rates of acidification?</a:t>
            </a:r>
          </a:p>
          <a:p>
            <a:pPr lvl="1" algn="l">
              <a:buFont typeface="Arial" pitchFamily="34" charset="0"/>
              <a:buChar char="•"/>
            </a:pPr>
            <a:r>
              <a:rPr lang="en-AU" sz="1400" dirty="0" smtClean="0">
                <a:solidFill>
                  <a:schemeClr val="tx1"/>
                </a:solidFill>
              </a:rPr>
              <a:t> the amount of acid that is added (NAAR)</a:t>
            </a:r>
          </a:p>
          <a:p>
            <a:pPr lvl="1" algn="l">
              <a:buFont typeface="Arial" pitchFamily="34" charset="0"/>
              <a:buChar char="•"/>
            </a:pPr>
            <a:r>
              <a:rPr lang="en-AU" sz="1400" dirty="0">
                <a:solidFill>
                  <a:schemeClr val="tx1"/>
                </a:solidFill>
              </a:rPr>
              <a:t> </a:t>
            </a:r>
            <a:r>
              <a:rPr lang="en-AU" sz="1400" dirty="0" smtClean="0">
                <a:solidFill>
                  <a:schemeClr val="tx1"/>
                </a:solidFill>
              </a:rPr>
              <a:t>the ability of the soil to resist pH change (</a:t>
            </a:r>
            <a:r>
              <a:rPr lang="en-AU" sz="1400" dirty="0" err="1" smtClean="0">
                <a:solidFill>
                  <a:schemeClr val="tx1"/>
                </a:solidFill>
              </a:rPr>
              <a:t>pHBC</a:t>
            </a:r>
            <a:r>
              <a:rPr lang="en-AU" sz="1400" dirty="0" smtClean="0">
                <a:solidFill>
                  <a:schemeClr val="tx1"/>
                </a:solidFill>
              </a:rPr>
              <a:t>)</a:t>
            </a:r>
          </a:p>
          <a:p>
            <a:pPr algn="l">
              <a:buFont typeface="Arial" pitchFamily="34" charset="0"/>
              <a:buChar char="•"/>
            </a:pPr>
            <a:endParaRPr lang="en-AU" sz="1800" dirty="0" smtClean="0">
              <a:solidFill>
                <a:schemeClr val="tx1"/>
              </a:solidFill>
            </a:endParaRPr>
          </a:p>
          <a:p>
            <a:pPr algn="l">
              <a:buFont typeface="Arial" pitchFamily="34" charset="0"/>
              <a:buChar char="•"/>
            </a:pPr>
            <a:r>
              <a:rPr lang="en-AU" sz="1800" dirty="0" smtClean="0">
                <a:solidFill>
                  <a:schemeClr val="tx1"/>
                </a:solidFill>
              </a:rPr>
              <a:t>NAAR</a:t>
            </a:r>
          </a:p>
          <a:p>
            <a:pPr lvl="1" algn="l">
              <a:buFont typeface="Arial" pitchFamily="34" charset="0"/>
              <a:buChar char="•"/>
            </a:pPr>
            <a:r>
              <a:rPr lang="en-AU" sz="1400" dirty="0" smtClean="0">
                <a:solidFill>
                  <a:schemeClr val="tx1"/>
                </a:solidFill>
              </a:rPr>
              <a:t> nitrogen fertiliser, lime</a:t>
            </a:r>
          </a:p>
          <a:p>
            <a:pPr lvl="1" algn="l">
              <a:buFont typeface="Arial" pitchFamily="34" charset="0"/>
              <a:buChar char="•"/>
            </a:pPr>
            <a:r>
              <a:rPr lang="en-AU" sz="1400" dirty="0" smtClean="0">
                <a:solidFill>
                  <a:schemeClr val="tx1"/>
                </a:solidFill>
              </a:rPr>
              <a:t> product export</a:t>
            </a:r>
          </a:p>
          <a:p>
            <a:pPr algn="l">
              <a:buFont typeface="Arial" pitchFamily="34" charset="0"/>
              <a:buChar char="•"/>
            </a:pPr>
            <a:endParaRPr lang="en-AU" sz="1800" dirty="0" smtClean="0">
              <a:solidFill>
                <a:schemeClr val="tx1"/>
              </a:solidFill>
            </a:endParaRPr>
          </a:p>
          <a:p>
            <a:pPr algn="l">
              <a:buFont typeface="Arial" pitchFamily="34" charset="0"/>
              <a:buChar char="•"/>
            </a:pPr>
            <a:r>
              <a:rPr lang="en-AU" sz="1800" dirty="0" err="1" smtClean="0">
                <a:solidFill>
                  <a:schemeClr val="tx1"/>
                </a:solidFill>
              </a:rPr>
              <a:t>pHBC</a:t>
            </a:r>
            <a:endParaRPr lang="en-AU" sz="1800" dirty="0" smtClean="0">
              <a:solidFill>
                <a:schemeClr val="tx1"/>
              </a:solidFill>
            </a:endParaRPr>
          </a:p>
          <a:p>
            <a:pPr lvl="1" algn="l">
              <a:buFont typeface="Arial" pitchFamily="34" charset="0"/>
              <a:buChar char="•"/>
            </a:pPr>
            <a:r>
              <a:rPr lang="en-AU" sz="1400" dirty="0" smtClean="0">
                <a:solidFill>
                  <a:schemeClr val="tx1"/>
                </a:solidFill>
              </a:rPr>
              <a:t> clay</a:t>
            </a:r>
          </a:p>
          <a:p>
            <a:pPr lvl="1" algn="l">
              <a:buFont typeface="Arial" pitchFamily="34" charset="0"/>
              <a:buChar char="•"/>
            </a:pPr>
            <a:r>
              <a:rPr lang="en-AU" sz="1400" dirty="0" smtClean="0">
                <a:solidFill>
                  <a:schemeClr val="tx1"/>
                </a:solidFill>
              </a:rPr>
              <a:t> OM</a:t>
            </a:r>
          </a:p>
        </p:txBody>
      </p:sp>
      <p:pic>
        <p:nvPicPr>
          <p:cNvPr id="1026" name="Picture 2" descr="X:\Data-3 before move\MASALA\pH and nutrient uptake.jpg"/>
          <p:cNvPicPr>
            <a:picLocks noChangeAspect="1" noChangeArrowheads="1"/>
          </p:cNvPicPr>
          <p:nvPr/>
        </p:nvPicPr>
        <p:blipFill>
          <a:blip r:embed="rId2" cstate="print"/>
          <a:srcRect/>
          <a:stretch>
            <a:fillRect/>
          </a:stretch>
        </p:blipFill>
        <p:spPr bwMode="auto">
          <a:xfrm>
            <a:off x="6238875" y="766763"/>
            <a:ext cx="2200275" cy="2076450"/>
          </a:xfrm>
          <a:prstGeom prst="rect">
            <a:avLst/>
          </a:prstGeom>
          <a:noFill/>
        </p:spPr>
      </p:pic>
      <p:pic>
        <p:nvPicPr>
          <p:cNvPr id="1032" name="Picture 8" descr="figure"/>
          <p:cNvPicPr>
            <a:picLocks noChangeAspect="1" noChangeArrowheads="1"/>
          </p:cNvPicPr>
          <p:nvPr/>
        </p:nvPicPr>
        <p:blipFill>
          <a:blip r:embed="rId3" cstate="print"/>
          <a:srcRect r="50000"/>
          <a:stretch>
            <a:fillRect/>
          </a:stretch>
        </p:blipFill>
        <p:spPr bwMode="auto">
          <a:xfrm>
            <a:off x="6084168" y="692696"/>
            <a:ext cx="2351931" cy="2448272"/>
          </a:xfrm>
          <a:prstGeom prst="rect">
            <a:avLst/>
          </a:prstGeom>
          <a:noFill/>
        </p:spPr>
      </p:pic>
      <p:pic>
        <p:nvPicPr>
          <p:cNvPr id="11" name="Picture 10" descr="plant tolerance.jpg"/>
          <p:cNvPicPr>
            <a:picLocks noChangeAspect="1"/>
          </p:cNvPicPr>
          <p:nvPr/>
        </p:nvPicPr>
        <p:blipFill>
          <a:blip r:embed="rId4" cstate="print"/>
          <a:srcRect l="23268" t="58400" r="30694" b="16400"/>
          <a:stretch>
            <a:fillRect/>
          </a:stretch>
        </p:blipFill>
        <p:spPr>
          <a:xfrm>
            <a:off x="5940152" y="692696"/>
            <a:ext cx="2976331" cy="2304256"/>
          </a:xfrm>
          <a:prstGeom prst="rect">
            <a:avLst/>
          </a:prstGeom>
        </p:spPr>
      </p:pic>
      <p:pic>
        <p:nvPicPr>
          <p:cNvPr id="10" name="Picture 9" descr="pHBC.jpg"/>
          <p:cNvPicPr>
            <a:picLocks noChangeAspect="1"/>
          </p:cNvPicPr>
          <p:nvPr/>
        </p:nvPicPr>
        <p:blipFill>
          <a:blip r:embed="rId5" cstate="print"/>
          <a:srcRect l="15134" t="41331" r="27631" b="27970"/>
          <a:stretch>
            <a:fillRect/>
          </a:stretch>
        </p:blipFill>
        <p:spPr>
          <a:xfrm>
            <a:off x="5868144" y="692696"/>
            <a:ext cx="2952328" cy="2239697"/>
          </a:xfrm>
          <a:prstGeom prst="rect">
            <a:avLst/>
          </a:prstGeom>
        </p:spPr>
      </p:pic>
      <p:sp>
        <p:nvSpPr>
          <p:cNvPr id="8" name="TextBox 7"/>
          <p:cNvSpPr txBox="1"/>
          <p:nvPr/>
        </p:nvSpPr>
        <p:spPr>
          <a:xfrm>
            <a:off x="4572000" y="4725144"/>
            <a:ext cx="2232248" cy="369332"/>
          </a:xfrm>
          <a:prstGeom prst="rect">
            <a:avLst/>
          </a:prstGeom>
          <a:noFill/>
        </p:spPr>
        <p:txBody>
          <a:bodyPr wrap="square" rtlCol="0">
            <a:spAutoFit/>
          </a:bodyPr>
          <a:lstStyle/>
          <a:p>
            <a:r>
              <a:rPr lang="en-AU" dirty="0" smtClean="0">
                <a:solidFill>
                  <a:prstClr val="black"/>
                </a:solidFill>
              </a:rPr>
              <a:t>Time to critical pH</a:t>
            </a:r>
            <a:endParaRPr lang="en-AU"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7" end="1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noChangeArrowheads="1"/>
          </p:cNvPicPr>
          <p:nvPr/>
        </p:nvPicPr>
        <p:blipFill>
          <a:blip r:embed="rId2" cstate="print"/>
          <a:srcRect/>
          <a:stretch>
            <a:fillRect/>
          </a:stretch>
        </p:blipFill>
        <p:spPr bwMode="auto">
          <a:xfrm>
            <a:off x="6300192" y="908720"/>
            <a:ext cx="2307372" cy="1944216"/>
          </a:xfrm>
          <a:prstGeom prst="rect">
            <a:avLst/>
          </a:prstGeom>
          <a:noFill/>
          <a:ln w="9525">
            <a:noFill/>
            <a:miter lim="800000"/>
            <a:headEnd/>
            <a:tailEnd/>
          </a:ln>
        </p:spPr>
      </p:pic>
      <p:pic>
        <p:nvPicPr>
          <p:cNvPr id="5" name="Picture 4" descr="clay_2009080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AU" smtClean="0"/>
              <a:t>Factors controlling soil erosion</a:t>
            </a:r>
          </a:p>
        </p:txBody>
      </p:sp>
      <p:sp>
        <p:nvSpPr>
          <p:cNvPr id="15362" name="Rectangle 3"/>
          <p:cNvSpPr>
            <a:spLocks noGrp="1" noChangeArrowheads="1"/>
          </p:cNvSpPr>
          <p:nvPr>
            <p:ph sz="half" idx="1"/>
          </p:nvPr>
        </p:nvSpPr>
        <p:spPr>
          <a:xfrm>
            <a:off x="1092200" y="1384300"/>
            <a:ext cx="7354888" cy="4957763"/>
          </a:xfrm>
        </p:spPr>
        <p:txBody>
          <a:bodyPr/>
          <a:lstStyle/>
          <a:p>
            <a:pPr marL="381000" indent="-381000" eaLnBrk="1" hangingPunct="1"/>
            <a:r>
              <a:rPr lang="en-AU" sz="2400" dirty="0" smtClean="0"/>
              <a:t>Universal Soil Loss Equation (USLE)</a:t>
            </a:r>
          </a:p>
          <a:p>
            <a:pPr marL="739775" lvl="1" indent="-381000" eaLnBrk="1" hangingPunct="1"/>
            <a:r>
              <a:rPr lang="en-AU" sz="2000" dirty="0" smtClean="0"/>
              <a:t>Plot and rainfall simulator experiments; </a:t>
            </a:r>
          </a:p>
          <a:p>
            <a:pPr marL="739775" lvl="1" indent="-381000" eaLnBrk="1" hangingPunct="1"/>
            <a:r>
              <a:rPr lang="en-AU" sz="2000" dirty="0" smtClean="0"/>
              <a:t>Average annual soil loss (</a:t>
            </a:r>
            <a:r>
              <a:rPr lang="en-AU" sz="2000" i="1" dirty="0" smtClean="0"/>
              <a:t>A</a:t>
            </a:r>
            <a:r>
              <a:rPr lang="en-AU" sz="2000" dirty="0" smtClean="0"/>
              <a:t>) includes rainfall </a:t>
            </a:r>
            <a:r>
              <a:rPr lang="en-AU" sz="2000" dirty="0" err="1" smtClean="0"/>
              <a:t>erosivity</a:t>
            </a:r>
            <a:r>
              <a:rPr lang="en-AU" sz="2000" dirty="0" smtClean="0"/>
              <a:t> (</a:t>
            </a:r>
            <a:r>
              <a:rPr lang="en-AU" sz="2000" i="1" dirty="0" smtClean="0"/>
              <a:t>R</a:t>
            </a:r>
            <a:r>
              <a:rPr lang="en-AU" sz="2000" dirty="0" smtClean="0"/>
              <a:t>), soil </a:t>
            </a:r>
            <a:r>
              <a:rPr lang="en-AU" sz="2000" dirty="0" err="1" smtClean="0"/>
              <a:t>erodibility</a:t>
            </a:r>
            <a:r>
              <a:rPr lang="en-AU" sz="2000" dirty="0" smtClean="0"/>
              <a:t> (</a:t>
            </a:r>
            <a:r>
              <a:rPr lang="en-AU" sz="2000" i="1" dirty="0" smtClean="0"/>
              <a:t>K</a:t>
            </a:r>
            <a:r>
              <a:rPr lang="en-AU" sz="2000" dirty="0" smtClean="0"/>
              <a:t>), topographic (</a:t>
            </a:r>
            <a:r>
              <a:rPr lang="en-AU" sz="2000" i="1" dirty="0" smtClean="0"/>
              <a:t>L</a:t>
            </a:r>
            <a:r>
              <a:rPr lang="en-AU" sz="2000" dirty="0" smtClean="0"/>
              <a:t> and </a:t>
            </a:r>
            <a:r>
              <a:rPr lang="en-AU" sz="2000" i="1" dirty="0" smtClean="0"/>
              <a:t>S</a:t>
            </a:r>
            <a:r>
              <a:rPr lang="en-AU" sz="2000" dirty="0" smtClean="0"/>
              <a:t>) and cropping and management factors (</a:t>
            </a:r>
            <a:r>
              <a:rPr lang="en-AU" sz="2000" i="1" dirty="0" smtClean="0"/>
              <a:t>C</a:t>
            </a:r>
            <a:r>
              <a:rPr lang="en-AU" sz="2000" dirty="0" smtClean="0"/>
              <a:t> and </a:t>
            </a:r>
            <a:r>
              <a:rPr lang="en-AU" sz="2000" i="1" dirty="0" smtClean="0"/>
              <a:t>P</a:t>
            </a:r>
            <a:r>
              <a:rPr lang="en-AU" sz="2000" dirty="0" smtClean="0"/>
              <a:t>) </a:t>
            </a:r>
          </a:p>
          <a:p>
            <a:pPr marL="739775" lvl="1" indent="-381000" eaLnBrk="1" hangingPunct="1"/>
            <a:r>
              <a:rPr lang="en-AU" sz="2000" i="1" dirty="0" smtClean="0"/>
              <a:t>A = RKLSCP</a:t>
            </a:r>
            <a:endParaRPr lang="en-AU" sz="2000" dirty="0" smtClean="0"/>
          </a:p>
          <a:p>
            <a:pPr marL="381000" indent="-381000" eaLnBrk="1" hangingPunct="1"/>
            <a:r>
              <a:rPr lang="en-AU" sz="2400" dirty="0" smtClean="0"/>
              <a:t>Focus on soil </a:t>
            </a:r>
            <a:r>
              <a:rPr lang="en-AU" sz="2400" dirty="0" err="1" smtClean="0"/>
              <a:t>erodibility</a:t>
            </a:r>
            <a:r>
              <a:rPr lang="en-AU" sz="2400" dirty="0" smtClean="0"/>
              <a:t>?</a:t>
            </a:r>
          </a:p>
          <a:p>
            <a:pPr marL="739775" lvl="1" indent="-381000" eaLnBrk="1" hangingPunct="1"/>
            <a:r>
              <a:rPr lang="en-AU" sz="2000" dirty="0" smtClean="0"/>
              <a:t>Index based on soil particle size, OM content, soil structure and profile permeability (</a:t>
            </a:r>
            <a:r>
              <a:rPr lang="en-AU" sz="2000" dirty="0" err="1" smtClean="0"/>
              <a:t>Wischmeier</a:t>
            </a:r>
            <a:r>
              <a:rPr lang="en-AU" sz="2000" dirty="0" smtClean="0"/>
              <a:t>)</a:t>
            </a:r>
          </a:p>
          <a:p>
            <a:pPr marL="381000" indent="-381000" eaLnBrk="1" hangingPunct="1"/>
            <a:r>
              <a:rPr lang="en-AU" sz="2400" dirty="0" smtClean="0"/>
              <a:t>Interface between </a:t>
            </a:r>
            <a:r>
              <a:rPr lang="en-AU" sz="2400" dirty="0" err="1" smtClean="0"/>
              <a:t>erosivity</a:t>
            </a:r>
            <a:r>
              <a:rPr lang="en-AU" sz="2400" dirty="0" smtClean="0"/>
              <a:t> and </a:t>
            </a:r>
            <a:r>
              <a:rPr lang="en-AU" sz="2400" dirty="0" err="1" smtClean="0"/>
              <a:t>erodibility</a:t>
            </a:r>
            <a:r>
              <a:rPr lang="en-AU" sz="2400" dirty="0" smtClean="0"/>
              <a:t>?</a:t>
            </a:r>
          </a:p>
          <a:p>
            <a:pPr marL="739775" lvl="1" indent="-381000" eaLnBrk="1" hangingPunct="1"/>
            <a:r>
              <a:rPr lang="en-AU" sz="2000" dirty="0" smtClean="0"/>
              <a:t>Aerodynamic / fluid roughness</a:t>
            </a:r>
            <a:r>
              <a:rPr lang="en-AU"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xEl>
                                              <p:pRg st="4" end="4"/>
                                            </p:txEl>
                                          </p:spTgt>
                                        </p:tgtEl>
                                        <p:attrNameLst>
                                          <p:attrName>style.visibility</p:attrName>
                                        </p:attrNameLst>
                                      </p:cBhvr>
                                      <p:to>
                                        <p:strVal val="visible"/>
                                      </p:to>
                                    </p:set>
                                    <p:animEffect transition="in" filter="fade">
                                      <p:cBhvr>
                                        <p:cTn id="7" dur="1000"/>
                                        <p:tgtEl>
                                          <p:spTgt spid="1536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2">
                                            <p:txEl>
                                              <p:pRg st="5" end="5"/>
                                            </p:txEl>
                                          </p:spTgt>
                                        </p:tgtEl>
                                        <p:attrNameLst>
                                          <p:attrName>style.visibility</p:attrName>
                                        </p:attrNameLst>
                                      </p:cBhvr>
                                      <p:to>
                                        <p:strVal val="visible"/>
                                      </p:to>
                                    </p:set>
                                    <p:animEffect transition="in" filter="fade">
                                      <p:cBhvr>
                                        <p:cTn id="10" dur="1000"/>
                                        <p:tgtEl>
                                          <p:spTgt spid="1536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362">
                                            <p:txEl>
                                              <p:pRg st="6" end="6"/>
                                            </p:txEl>
                                          </p:spTgt>
                                        </p:tgtEl>
                                        <p:attrNameLst>
                                          <p:attrName>style.visibility</p:attrName>
                                        </p:attrNameLst>
                                      </p:cBhvr>
                                      <p:to>
                                        <p:strVal val="visible"/>
                                      </p:to>
                                    </p:set>
                                    <p:animEffect transition="in" filter="fade">
                                      <p:cBhvr>
                                        <p:cTn id="13" dur="1000"/>
                                        <p:tgtEl>
                                          <p:spTgt spid="15362">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362">
                                            <p:txEl>
                                              <p:pRg st="7" end="7"/>
                                            </p:txEl>
                                          </p:spTgt>
                                        </p:tgtEl>
                                        <p:attrNameLst>
                                          <p:attrName>style.visibility</p:attrName>
                                        </p:attrNameLst>
                                      </p:cBhvr>
                                      <p:to>
                                        <p:strVal val="visible"/>
                                      </p:to>
                                    </p:set>
                                    <p:animEffect transition="in" filter="fade">
                                      <p:cBhvr>
                                        <p:cTn id="16" dur="1000"/>
                                        <p:tgtEl>
                                          <p:spTgt spid="153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descr="OC_2009080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descr="pHBuff10cm_200908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60649"/>
            <a:ext cx="4536504" cy="576063"/>
          </a:xfrm>
        </p:spPr>
        <p:txBody>
          <a:bodyPr>
            <a:normAutofit fontScale="90000"/>
          </a:bodyPr>
          <a:lstStyle/>
          <a:p>
            <a:pPr algn="l"/>
            <a:r>
              <a:rPr lang="en-AU" sz="2000" dirty="0" smtClean="0"/>
              <a:t>Soil Acidification</a:t>
            </a:r>
            <a:br>
              <a:rPr lang="en-AU" sz="2000" dirty="0" smtClean="0"/>
            </a:br>
            <a:r>
              <a:rPr lang="en-AU" sz="2000" dirty="0" smtClean="0"/>
              <a:t>(How to monitor or measure) </a:t>
            </a:r>
            <a:endParaRPr lang="en-AU" sz="2000" dirty="0"/>
          </a:p>
        </p:txBody>
      </p:sp>
      <p:sp>
        <p:nvSpPr>
          <p:cNvPr id="3" name="Subtitle 2"/>
          <p:cNvSpPr>
            <a:spLocks noGrp="1"/>
          </p:cNvSpPr>
          <p:nvPr>
            <p:ph type="subTitle" idx="1"/>
          </p:nvPr>
        </p:nvSpPr>
        <p:spPr>
          <a:xfrm>
            <a:off x="323528" y="980728"/>
            <a:ext cx="4320480" cy="5688632"/>
          </a:xfrm>
        </p:spPr>
        <p:txBody>
          <a:bodyPr>
            <a:normAutofit/>
          </a:bodyPr>
          <a:lstStyle/>
          <a:p>
            <a:pPr algn="l">
              <a:buFont typeface="Arial" pitchFamily="34" charset="0"/>
              <a:buChar char="•"/>
            </a:pPr>
            <a:r>
              <a:rPr lang="en-AU" sz="1800" dirty="0" smtClean="0">
                <a:solidFill>
                  <a:schemeClr val="tx1"/>
                </a:solidFill>
              </a:rPr>
              <a:t>NAAR</a:t>
            </a:r>
          </a:p>
          <a:p>
            <a:pPr lvl="1" algn="l"/>
            <a:r>
              <a:rPr lang="en-AU" sz="1400" dirty="0" smtClean="0">
                <a:solidFill>
                  <a:schemeClr val="tx1"/>
                </a:solidFill>
              </a:rPr>
              <a:t>Based on Statistical Local areas (SLA), which are based on population; some as small as 21 sq km .</a:t>
            </a:r>
          </a:p>
          <a:p>
            <a:pPr lvl="1" algn="l"/>
            <a:r>
              <a:rPr lang="en-AU" sz="1400" dirty="0" smtClean="0">
                <a:solidFill>
                  <a:schemeClr val="tx1"/>
                </a:solidFill>
              </a:rPr>
              <a:t>(usually urban) to 470,000 sq km </a:t>
            </a:r>
          </a:p>
          <a:p>
            <a:pPr lvl="1" algn="l"/>
            <a:endParaRPr lang="en-AU" sz="1400" dirty="0" smtClean="0">
              <a:solidFill>
                <a:schemeClr val="tx1"/>
              </a:solidFill>
            </a:endParaRPr>
          </a:p>
          <a:p>
            <a:pPr lvl="1" algn="l"/>
            <a:endParaRPr lang="en-AU" sz="1400" dirty="0" smtClean="0">
              <a:solidFill>
                <a:schemeClr val="tx1"/>
              </a:solidFill>
            </a:endParaRPr>
          </a:p>
          <a:p>
            <a:pPr lvl="1" algn="l"/>
            <a:endParaRPr lang="en-AU" sz="1400" dirty="0" smtClean="0">
              <a:solidFill>
                <a:schemeClr val="tx1"/>
              </a:solidFill>
            </a:endParaRPr>
          </a:p>
          <a:p>
            <a:pPr lvl="1" algn="l"/>
            <a:endParaRPr lang="en-AU" sz="1400" dirty="0" smtClean="0">
              <a:solidFill>
                <a:schemeClr val="tx1"/>
              </a:solidFill>
            </a:endParaRPr>
          </a:p>
          <a:p>
            <a:pPr lvl="1" algn="l"/>
            <a:endParaRPr lang="en-AU" sz="1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1026" name="Picture 2" descr="X:\Data-3 before move\MASALA\SLA\GIS SLA\SLA.jpg"/>
          <p:cNvPicPr>
            <a:picLocks noChangeAspect="1" noChangeArrowheads="1"/>
          </p:cNvPicPr>
          <p:nvPr/>
        </p:nvPicPr>
        <p:blipFill>
          <a:blip r:embed="rId2" cstate="print"/>
          <a:srcRect l="30063" t="5565" r="18748" b="3811"/>
          <a:stretch>
            <a:fillRect/>
          </a:stretch>
        </p:blipFill>
        <p:spPr bwMode="auto">
          <a:xfrm>
            <a:off x="-1" y="332656"/>
            <a:ext cx="7941425" cy="6525344"/>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60649"/>
            <a:ext cx="4536504" cy="576063"/>
          </a:xfrm>
        </p:spPr>
        <p:txBody>
          <a:bodyPr>
            <a:normAutofit fontScale="90000"/>
          </a:bodyPr>
          <a:lstStyle/>
          <a:p>
            <a:pPr algn="l"/>
            <a:r>
              <a:rPr lang="en-AU" sz="2000" dirty="0" smtClean="0"/>
              <a:t>Soil Acidification</a:t>
            </a:r>
            <a:br>
              <a:rPr lang="en-AU" sz="2000" dirty="0" smtClean="0"/>
            </a:br>
            <a:r>
              <a:rPr lang="en-AU" sz="2000" dirty="0" smtClean="0"/>
              <a:t>(How to monitor or measure) </a:t>
            </a:r>
            <a:endParaRPr lang="en-AU" sz="2000" dirty="0"/>
          </a:p>
        </p:txBody>
      </p:sp>
      <p:sp>
        <p:nvSpPr>
          <p:cNvPr id="3" name="Subtitle 2"/>
          <p:cNvSpPr>
            <a:spLocks noGrp="1"/>
          </p:cNvSpPr>
          <p:nvPr>
            <p:ph type="subTitle" idx="1"/>
          </p:nvPr>
        </p:nvSpPr>
        <p:spPr>
          <a:xfrm>
            <a:off x="323528" y="980728"/>
            <a:ext cx="4320480" cy="5688632"/>
          </a:xfrm>
        </p:spPr>
        <p:txBody>
          <a:bodyPr>
            <a:normAutofit lnSpcReduction="10000"/>
          </a:bodyPr>
          <a:lstStyle/>
          <a:p>
            <a:pPr algn="l">
              <a:buFont typeface="Arial" pitchFamily="34" charset="0"/>
              <a:buChar char="•"/>
            </a:pPr>
            <a:r>
              <a:rPr lang="en-AU" sz="1800" dirty="0" smtClean="0">
                <a:solidFill>
                  <a:schemeClr val="tx1"/>
                </a:solidFill>
              </a:rPr>
              <a:t>NAAR</a:t>
            </a:r>
          </a:p>
          <a:p>
            <a:pPr lvl="1" algn="l"/>
            <a:r>
              <a:rPr lang="en-AU" sz="1400" dirty="0" smtClean="0">
                <a:solidFill>
                  <a:schemeClr val="tx1"/>
                </a:solidFill>
              </a:rPr>
              <a:t>Based on Statistical Local areas (SLA), which are based on population; some as small as 21 sq km .</a:t>
            </a:r>
          </a:p>
          <a:p>
            <a:pPr lvl="1" algn="l"/>
            <a:r>
              <a:rPr lang="en-AU" sz="1400" dirty="0" smtClean="0">
                <a:solidFill>
                  <a:schemeClr val="tx1"/>
                </a:solidFill>
              </a:rPr>
              <a:t>(usually urban) to 470,000 sq km </a:t>
            </a:r>
          </a:p>
          <a:p>
            <a:pPr lvl="1" algn="l"/>
            <a:endParaRPr lang="en-AU" sz="1400" dirty="0" smtClean="0">
              <a:solidFill>
                <a:schemeClr val="tx1"/>
              </a:solidFill>
            </a:endParaRPr>
          </a:p>
          <a:p>
            <a:pPr lvl="1" algn="l"/>
            <a:r>
              <a:rPr lang="en-AU" sz="1400" dirty="0" smtClean="0">
                <a:solidFill>
                  <a:schemeClr val="tx1"/>
                </a:solidFill>
              </a:rPr>
              <a:t>NAAR = (product exported * ash alkalinity)</a:t>
            </a:r>
          </a:p>
          <a:p>
            <a:pPr lvl="1" algn="l"/>
            <a:r>
              <a:rPr lang="en-AU" sz="1400" dirty="0" smtClean="0">
                <a:solidFill>
                  <a:schemeClr val="tx1"/>
                </a:solidFill>
              </a:rPr>
              <a:t>	   +  (</a:t>
            </a:r>
            <a:r>
              <a:rPr lang="en-AU" sz="1400" dirty="0" err="1" smtClean="0">
                <a:solidFill>
                  <a:schemeClr val="tx1"/>
                </a:solidFill>
              </a:rPr>
              <a:t>FertiliserN</a:t>
            </a:r>
            <a:r>
              <a:rPr lang="en-AU" sz="1400" dirty="0" smtClean="0">
                <a:solidFill>
                  <a:schemeClr val="tx1"/>
                </a:solidFill>
              </a:rPr>
              <a:t> x </a:t>
            </a:r>
            <a:r>
              <a:rPr lang="en-AU" sz="1400" dirty="0" err="1" smtClean="0">
                <a:solidFill>
                  <a:schemeClr val="tx1"/>
                </a:solidFill>
              </a:rPr>
              <a:t>FertiliserFactor</a:t>
            </a:r>
            <a:r>
              <a:rPr lang="en-AU" sz="1400" dirty="0" smtClean="0">
                <a:solidFill>
                  <a:schemeClr val="tx1"/>
                </a:solidFill>
              </a:rPr>
              <a:t>)</a:t>
            </a:r>
          </a:p>
          <a:p>
            <a:pPr lvl="1" algn="l"/>
            <a:endParaRPr lang="en-AU" sz="1400" dirty="0" smtClean="0">
              <a:solidFill>
                <a:schemeClr val="tx1"/>
              </a:solidFill>
            </a:endParaRPr>
          </a:p>
          <a:p>
            <a:pPr lvl="1" algn="l"/>
            <a:r>
              <a:rPr lang="en-AU" sz="1400" dirty="0" smtClean="0">
                <a:solidFill>
                  <a:schemeClr val="tx1"/>
                </a:solidFill>
              </a:rPr>
              <a:t>Product exported </a:t>
            </a:r>
            <a:r>
              <a:rPr lang="en-AU" sz="1400" smtClean="0">
                <a:solidFill>
                  <a:schemeClr val="tx1"/>
                </a:solidFill>
              </a:rPr>
              <a:t>(yield/ha) was </a:t>
            </a:r>
            <a:r>
              <a:rPr lang="en-AU" sz="1400" dirty="0" smtClean="0">
                <a:solidFill>
                  <a:schemeClr val="tx1"/>
                </a:solidFill>
              </a:rPr>
              <a:t>calculated from rainfall (irrigation) and some crop efficiency factors (Unkovich et al; various publications)</a:t>
            </a:r>
          </a:p>
          <a:p>
            <a:pPr lvl="1" algn="l"/>
            <a:endParaRPr lang="en-AU" sz="1400" dirty="0" smtClean="0">
              <a:solidFill>
                <a:schemeClr val="tx1"/>
              </a:solidFill>
            </a:endParaRPr>
          </a:p>
          <a:p>
            <a:pPr lvl="1" algn="l"/>
            <a:r>
              <a:rPr lang="en-AU" sz="1400" dirty="0" smtClean="0">
                <a:solidFill>
                  <a:schemeClr val="tx1"/>
                </a:solidFill>
              </a:rPr>
              <a:t>Ash alkalinity  from literature Fertiliser factor  is the efficiency of nitrate use (Adams 1984)</a:t>
            </a:r>
          </a:p>
          <a:p>
            <a:pPr lvl="1" algn="l"/>
            <a:endParaRPr lang="en-AU" sz="1400" dirty="0" smtClean="0">
              <a:solidFill>
                <a:schemeClr val="tx1"/>
              </a:solidFill>
            </a:endParaRPr>
          </a:p>
          <a:p>
            <a:pPr lvl="1" algn="l"/>
            <a:r>
              <a:rPr lang="en-AU" sz="1400" dirty="0" smtClean="0">
                <a:solidFill>
                  <a:schemeClr val="tx1"/>
                </a:solidFill>
              </a:rPr>
              <a:t>Product exported is the sum of the different crops or pastures based on SLA data and weighted for the relative area of each crop or pasture.</a:t>
            </a:r>
          </a:p>
          <a:p>
            <a:pPr lvl="1" algn="l"/>
            <a:endParaRPr lang="en-AU" sz="1400" dirty="0" smtClean="0">
              <a:solidFill>
                <a:schemeClr val="tx1"/>
              </a:solidFill>
            </a:endParaRPr>
          </a:p>
          <a:p>
            <a:pPr lvl="1" algn="l"/>
            <a:r>
              <a:rPr lang="en-AU" sz="1400" dirty="0" smtClean="0">
                <a:solidFill>
                  <a:schemeClr val="tx1"/>
                </a:solidFill>
              </a:rPr>
              <a:t>Thus the scale is that of the SLA,</a:t>
            </a:r>
          </a:p>
          <a:p>
            <a:pPr lvl="1" algn="l"/>
            <a:endParaRPr lang="en-AU" sz="1400" dirty="0" smtClean="0">
              <a:solidFill>
                <a:schemeClr val="tx1"/>
              </a:solidFill>
            </a:endParaRPr>
          </a:p>
          <a:p>
            <a:pPr lvl="1" algn="l"/>
            <a:r>
              <a:rPr lang="en-AU" sz="1400" dirty="0" smtClean="0">
                <a:solidFill>
                  <a:schemeClr val="tx1"/>
                </a:solidFill>
              </a:rPr>
              <a:t>Nitrogen fertiliser use was calculated from yield of each crop or pasture and the protein content multiplied by an efficiency of uptake  factor.</a:t>
            </a:r>
          </a:p>
          <a:p>
            <a:pPr lvl="1" algn="l"/>
            <a:endParaRPr lang="en-AU" sz="1400" dirty="0" smtClean="0">
              <a:solidFill>
                <a:schemeClr val="tx1"/>
              </a:solidFill>
            </a:endParaRPr>
          </a:p>
          <a:p>
            <a:pPr lvl="1" algn="l"/>
            <a:endParaRPr lang="en-AU" sz="1400" dirty="0" smtClean="0">
              <a:solidFill>
                <a:schemeClr val="tx1"/>
              </a:solidFill>
            </a:endParaRPr>
          </a:p>
          <a:p>
            <a:pPr lvl="1" algn="l"/>
            <a:endParaRPr lang="en-AU" sz="1400" dirty="0" smtClean="0">
              <a:solidFill>
                <a:schemeClr val="tx1"/>
              </a:solidFill>
            </a:endParaRPr>
          </a:p>
          <a:p>
            <a:pPr lvl="1" algn="l"/>
            <a:endParaRPr lang="en-AU" sz="1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descr="ph_20100709_updated.jpg"/>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descr="NAAR_2009082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pPr>
              <a:buNone/>
            </a:pPr>
            <a:r>
              <a:rPr lang="en-AU" dirty="0" smtClean="0"/>
              <a:t>Time to critical pH</a:t>
            </a:r>
          </a:p>
          <a:p>
            <a:pPr>
              <a:buNone/>
            </a:pPr>
            <a:endParaRPr lang="en-AU" dirty="0" smtClean="0"/>
          </a:p>
          <a:p>
            <a:pPr>
              <a:buNone/>
            </a:pPr>
            <a:r>
              <a:rPr lang="en-AU" dirty="0" smtClean="0"/>
              <a:t>AR </a:t>
            </a:r>
            <a:r>
              <a:rPr lang="en-AU" smtClean="0"/>
              <a:t>= (</a:t>
            </a:r>
            <a:r>
              <a:rPr lang="en-AU" dirty="0" err="1" smtClean="0"/>
              <a:t>pHBC</a:t>
            </a:r>
            <a:r>
              <a:rPr lang="en-AU" dirty="0" smtClean="0"/>
              <a:t> x 5 x </a:t>
            </a:r>
            <a:r>
              <a:rPr lang="en-AU" dirty="0" err="1" smtClean="0"/>
              <a:t>Tc</a:t>
            </a:r>
            <a:r>
              <a:rPr lang="en-AU" dirty="0" smtClean="0"/>
              <a:t> x BD) x (</a:t>
            </a:r>
            <a:r>
              <a:rPr lang="en-AU" dirty="0" err="1" smtClean="0"/>
              <a:t>Curr</a:t>
            </a:r>
            <a:r>
              <a:rPr lang="en-AU" dirty="0" smtClean="0"/>
              <a:t> pH – </a:t>
            </a:r>
            <a:r>
              <a:rPr lang="en-AU" dirty="0" err="1" smtClean="0"/>
              <a:t>Crit</a:t>
            </a:r>
            <a:r>
              <a:rPr lang="en-AU" dirty="0" smtClean="0"/>
              <a:t> pH)</a:t>
            </a:r>
          </a:p>
          <a:p>
            <a:pPr>
              <a:buNone/>
            </a:pPr>
            <a:r>
              <a:rPr lang="en-AU" dirty="0" smtClean="0"/>
              <a:t>		x (1- CF/100)</a:t>
            </a:r>
          </a:p>
          <a:p>
            <a:pPr>
              <a:buNone/>
            </a:pPr>
            <a:endParaRPr lang="en-AU" dirty="0" smtClean="0"/>
          </a:p>
          <a:p>
            <a:pPr>
              <a:buNone/>
            </a:pPr>
            <a:r>
              <a:rPr lang="en-AU" dirty="0" smtClean="0"/>
              <a:t>Time (yrs) = AR / NAAR*PNAAR/100</a:t>
            </a:r>
            <a:endParaRPr lang="en-AU"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descr="TimeToCritical_pH55_10_2009082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p:txBody>
          <a:bodyPr/>
          <a:lstStyle/>
          <a:p>
            <a:r>
              <a:rPr lang="en-AU" dirty="0" smtClean="0"/>
              <a:t>Australian soil erosion (t ha</a:t>
            </a:r>
            <a:r>
              <a:rPr lang="en-AU" baseline="30000" dirty="0" smtClean="0"/>
              <a:t>-1</a:t>
            </a:r>
            <a:r>
              <a:rPr lang="en-AU" dirty="0" smtClean="0"/>
              <a:t> y</a:t>
            </a:r>
            <a:r>
              <a:rPr lang="en-AU" baseline="30000" dirty="0" smtClean="0"/>
              <a:t>-1</a:t>
            </a:r>
            <a:r>
              <a:rPr lang="en-AU" dirty="0" smtClean="0"/>
              <a:t>)</a:t>
            </a:r>
          </a:p>
        </p:txBody>
      </p:sp>
      <p:sp>
        <p:nvSpPr>
          <p:cNvPr id="8195" name="Content Placeholder 5"/>
          <p:cNvSpPr>
            <a:spLocks noGrp="1"/>
          </p:cNvSpPr>
          <p:nvPr>
            <p:ph sz="half" idx="1"/>
          </p:nvPr>
        </p:nvSpPr>
        <p:spPr>
          <a:xfrm>
            <a:off x="1092200" y="1384300"/>
            <a:ext cx="3200400" cy="4957763"/>
          </a:xfrm>
        </p:spPr>
        <p:txBody>
          <a:bodyPr/>
          <a:lstStyle/>
          <a:p>
            <a:r>
              <a:rPr lang="en-AU" sz="2400" dirty="0" smtClean="0"/>
              <a:t>Gross (time period unspecified) </a:t>
            </a:r>
            <a:r>
              <a:rPr lang="en-AU" sz="2400" dirty="0" err="1" smtClean="0"/>
              <a:t>hillslope</a:t>
            </a:r>
            <a:r>
              <a:rPr lang="en-AU" sz="2400" dirty="0" smtClean="0"/>
              <a:t> water erosion (Lu et al. 2003 AJSR)</a:t>
            </a:r>
          </a:p>
          <a:p>
            <a:endParaRPr lang="en-AU" dirty="0" smtClean="0"/>
          </a:p>
          <a:p>
            <a:r>
              <a:rPr lang="en-AU" sz="2400" baseline="30000" dirty="0" smtClean="0"/>
              <a:t>137</a:t>
            </a:r>
            <a:r>
              <a:rPr lang="en-AU" sz="2400" dirty="0" smtClean="0"/>
              <a:t>Cs-derived net (1950s-1990) soil redistribution (erosion and deposition) by all processes (wind, water and tillage; Chappell et al. 2011 JGR)</a:t>
            </a:r>
          </a:p>
        </p:txBody>
      </p:sp>
      <p:pic>
        <p:nvPicPr>
          <p:cNvPr id="8196" name="Picture 2"/>
          <p:cNvPicPr>
            <a:picLocks noChangeAspect="1" noChangeArrowheads="1"/>
          </p:cNvPicPr>
          <p:nvPr/>
        </p:nvPicPr>
        <p:blipFill>
          <a:blip r:embed="rId2" cstate="print"/>
          <a:srcRect l="9448" r="9003" b="53104"/>
          <a:stretch>
            <a:fillRect/>
          </a:stretch>
        </p:blipFill>
        <p:spPr bwMode="auto">
          <a:xfrm>
            <a:off x="4876800" y="1136650"/>
            <a:ext cx="3649663" cy="2774950"/>
          </a:xfrm>
          <a:prstGeom prst="rect">
            <a:avLst/>
          </a:prstGeom>
          <a:noFill/>
          <a:ln w="9525">
            <a:noFill/>
            <a:miter lim="800000"/>
            <a:headEnd/>
            <a:tailEnd/>
          </a:ln>
        </p:spPr>
      </p:pic>
      <p:pic>
        <p:nvPicPr>
          <p:cNvPr id="2050" name="Picture 19" descr="C:\Users\cha66n\AppData\Local\Microsoft\Windows\Temporary Internet Files\Content.Word\nsr2.jpg"/>
          <p:cNvPicPr>
            <a:picLocks noChangeAspect="1" noChangeArrowheads="1"/>
          </p:cNvPicPr>
          <p:nvPr/>
        </p:nvPicPr>
        <p:blipFill>
          <a:blip r:embed="rId3" cstate="print"/>
          <a:srcRect l="12981" t="5246" r="9950" b="8394"/>
          <a:stretch>
            <a:fillRect/>
          </a:stretch>
        </p:blipFill>
        <p:spPr bwMode="auto">
          <a:xfrm>
            <a:off x="5181448" y="3835395"/>
            <a:ext cx="3140771" cy="263313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xEl>
                                              <p:pRg st="2" end="2"/>
                                            </p:txEl>
                                          </p:spTgt>
                                        </p:tgtEl>
                                        <p:attrNameLst>
                                          <p:attrName>style.visibility</p:attrName>
                                        </p:attrNameLst>
                                      </p:cBhvr>
                                      <p:to>
                                        <p:strVal val="visible"/>
                                      </p:to>
                                    </p:set>
                                    <p:animEffect transition="in" filter="fade">
                                      <p:cBhvr>
                                        <p:cTn id="7" dur="1000"/>
                                        <p:tgtEl>
                                          <p:spTgt spid="819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GB" dirty="0" smtClean="0"/>
              <a:t>Global soil erosion estimates</a:t>
            </a:r>
          </a:p>
        </p:txBody>
      </p:sp>
      <p:sp>
        <p:nvSpPr>
          <p:cNvPr id="10243" name="Rectangle 3"/>
          <p:cNvSpPr>
            <a:spLocks noGrp="1" noChangeArrowheads="1"/>
          </p:cNvSpPr>
          <p:nvPr>
            <p:ph type="body" sz="half" idx="1"/>
          </p:nvPr>
        </p:nvSpPr>
        <p:spPr>
          <a:xfrm>
            <a:off x="1092200" y="1384300"/>
            <a:ext cx="7443788" cy="4957763"/>
          </a:xfrm>
        </p:spPr>
        <p:txBody>
          <a:bodyPr/>
          <a:lstStyle/>
          <a:p>
            <a:pPr>
              <a:lnSpc>
                <a:spcPct val="90000"/>
              </a:lnSpc>
            </a:pPr>
            <a:endParaRPr lang="en-AU" sz="1800" dirty="0" smtClean="0">
              <a:solidFill>
                <a:schemeClr val="tx1"/>
              </a:solidFill>
            </a:endParaRPr>
          </a:p>
          <a:p>
            <a:pPr>
              <a:lnSpc>
                <a:spcPct val="90000"/>
              </a:lnSpc>
            </a:pPr>
            <a:endParaRPr lang="en-AU" sz="1800" dirty="0" smtClean="0">
              <a:solidFill>
                <a:schemeClr val="tx1"/>
              </a:solidFill>
            </a:endParaRPr>
          </a:p>
          <a:p>
            <a:pPr>
              <a:lnSpc>
                <a:spcPct val="90000"/>
              </a:lnSpc>
            </a:pPr>
            <a:endParaRPr lang="en-AU" sz="1800" dirty="0" smtClean="0">
              <a:solidFill>
                <a:schemeClr val="tx1"/>
              </a:solidFill>
            </a:endParaRPr>
          </a:p>
          <a:p>
            <a:pPr>
              <a:lnSpc>
                <a:spcPct val="90000"/>
              </a:lnSpc>
            </a:pPr>
            <a:endParaRPr lang="en-AU" sz="1800" dirty="0" smtClean="0">
              <a:solidFill>
                <a:schemeClr val="tx1"/>
              </a:solidFill>
            </a:endParaRPr>
          </a:p>
          <a:p>
            <a:pPr>
              <a:lnSpc>
                <a:spcPct val="90000"/>
              </a:lnSpc>
            </a:pPr>
            <a:endParaRPr lang="en-AU" sz="1800" dirty="0" smtClean="0">
              <a:solidFill>
                <a:schemeClr val="tx1"/>
              </a:solidFill>
            </a:endParaRPr>
          </a:p>
          <a:p>
            <a:pPr>
              <a:lnSpc>
                <a:spcPct val="90000"/>
              </a:lnSpc>
            </a:pPr>
            <a:endParaRPr lang="en-AU" sz="1800" dirty="0" smtClean="0">
              <a:solidFill>
                <a:schemeClr val="tx1"/>
              </a:solidFill>
            </a:endParaRPr>
          </a:p>
          <a:p>
            <a:pPr>
              <a:lnSpc>
                <a:spcPct val="90000"/>
              </a:lnSpc>
            </a:pPr>
            <a:endParaRPr lang="en-AU" sz="1800" dirty="0" smtClean="0">
              <a:solidFill>
                <a:schemeClr val="tx1"/>
              </a:solidFill>
            </a:endParaRPr>
          </a:p>
          <a:p>
            <a:pPr>
              <a:lnSpc>
                <a:spcPct val="90000"/>
              </a:lnSpc>
            </a:pPr>
            <a:endParaRPr lang="en-AU" sz="1800" dirty="0" smtClean="0">
              <a:solidFill>
                <a:schemeClr val="tx1"/>
              </a:solidFill>
            </a:endParaRPr>
          </a:p>
          <a:p>
            <a:pPr>
              <a:lnSpc>
                <a:spcPct val="90000"/>
              </a:lnSpc>
            </a:pPr>
            <a:endParaRPr lang="en-AU" sz="1800" dirty="0" smtClean="0">
              <a:solidFill>
                <a:schemeClr val="tx1"/>
              </a:solidFill>
            </a:endParaRPr>
          </a:p>
          <a:p>
            <a:pPr>
              <a:lnSpc>
                <a:spcPct val="90000"/>
              </a:lnSpc>
            </a:pPr>
            <a:endParaRPr lang="en-AU" sz="1800" dirty="0" smtClean="0">
              <a:solidFill>
                <a:schemeClr val="tx1"/>
              </a:solidFill>
            </a:endParaRPr>
          </a:p>
          <a:p>
            <a:pPr>
              <a:lnSpc>
                <a:spcPct val="90000"/>
              </a:lnSpc>
            </a:pPr>
            <a:endParaRPr lang="en-AU" sz="1800" dirty="0" smtClean="0">
              <a:solidFill>
                <a:schemeClr val="tx1"/>
              </a:solidFill>
            </a:endParaRPr>
          </a:p>
          <a:p>
            <a:pPr>
              <a:lnSpc>
                <a:spcPct val="90000"/>
              </a:lnSpc>
            </a:pPr>
            <a:endParaRPr lang="en-AU" sz="1800" dirty="0" smtClean="0">
              <a:solidFill>
                <a:schemeClr val="tx1"/>
              </a:solidFill>
            </a:endParaRPr>
          </a:p>
          <a:p>
            <a:pPr>
              <a:lnSpc>
                <a:spcPct val="90000"/>
              </a:lnSpc>
            </a:pPr>
            <a:r>
              <a:rPr lang="en-AU" sz="1800" dirty="0" smtClean="0">
                <a:solidFill>
                  <a:schemeClr val="tx1"/>
                </a:solidFill>
              </a:rPr>
              <a:t>Oceania gross water erosion (year 2000): cropped = 0.3 Pg y</a:t>
            </a:r>
            <a:r>
              <a:rPr lang="en-AU" sz="1800" baseline="30000" dirty="0" smtClean="0">
                <a:solidFill>
                  <a:schemeClr val="tx1"/>
                </a:solidFill>
              </a:rPr>
              <a:t>-1</a:t>
            </a:r>
            <a:r>
              <a:rPr lang="en-AU" sz="1800" dirty="0" smtClean="0">
                <a:solidFill>
                  <a:schemeClr val="tx1"/>
                </a:solidFill>
              </a:rPr>
              <a:t>, pasture = 0.5 Pg y</a:t>
            </a:r>
            <a:r>
              <a:rPr lang="en-AU" sz="1800" baseline="30000" dirty="0" smtClean="0">
                <a:solidFill>
                  <a:schemeClr val="tx1"/>
                </a:solidFill>
              </a:rPr>
              <a:t>-1</a:t>
            </a:r>
            <a:r>
              <a:rPr lang="en-AU" sz="1800" dirty="0" smtClean="0">
                <a:solidFill>
                  <a:schemeClr val="tx1"/>
                </a:solidFill>
              </a:rPr>
              <a:t> (</a:t>
            </a:r>
            <a:r>
              <a:rPr lang="en-AU" sz="1800" dirty="0" err="1" smtClean="0">
                <a:solidFill>
                  <a:schemeClr val="tx1"/>
                </a:solidFill>
              </a:rPr>
              <a:t>Doetterl</a:t>
            </a:r>
            <a:r>
              <a:rPr lang="en-AU" sz="1800" dirty="0" smtClean="0">
                <a:solidFill>
                  <a:schemeClr val="tx1"/>
                </a:solidFill>
              </a:rPr>
              <a:t> et al., 2012)</a:t>
            </a:r>
          </a:p>
          <a:p>
            <a:pPr>
              <a:lnSpc>
                <a:spcPct val="90000"/>
              </a:lnSpc>
            </a:pPr>
            <a:r>
              <a:rPr lang="en-US" sz="1800" dirty="0" smtClean="0">
                <a:solidFill>
                  <a:schemeClr val="tx1"/>
                </a:solidFill>
              </a:rPr>
              <a:t>Australian net (1950s-1990) soil redistribution (all processes): cropped = 0.079 Pg y</a:t>
            </a:r>
            <a:r>
              <a:rPr lang="en-US" sz="1800" baseline="30000" dirty="0" smtClean="0">
                <a:solidFill>
                  <a:schemeClr val="tx1"/>
                </a:solidFill>
              </a:rPr>
              <a:t>-1</a:t>
            </a:r>
            <a:r>
              <a:rPr lang="en-US" sz="1800" dirty="0" smtClean="0">
                <a:solidFill>
                  <a:schemeClr val="tx1"/>
                </a:solidFill>
              </a:rPr>
              <a:t>, rangeland = 0.15 Pg y</a:t>
            </a:r>
            <a:r>
              <a:rPr lang="en-US" sz="1800" baseline="30000" dirty="0" smtClean="0">
                <a:solidFill>
                  <a:schemeClr val="tx1"/>
                </a:solidFill>
              </a:rPr>
              <a:t>-1</a:t>
            </a:r>
          </a:p>
          <a:p>
            <a:pPr lvl="1">
              <a:lnSpc>
                <a:spcPct val="90000"/>
              </a:lnSpc>
            </a:pPr>
            <a:r>
              <a:rPr lang="en-US" sz="1600" dirty="0" smtClean="0">
                <a:solidFill>
                  <a:schemeClr val="tx1"/>
                </a:solidFill>
              </a:rPr>
              <a:t>Gross water erosion larger - but pasture / rangeland dominated by wind erosion - similar for wrong reason?</a:t>
            </a:r>
            <a:endParaRPr lang="en-US" sz="1600" baseline="30000" dirty="0" smtClean="0">
              <a:solidFill>
                <a:schemeClr val="tx1"/>
              </a:solidFill>
            </a:endParaRPr>
          </a:p>
        </p:txBody>
      </p:sp>
      <p:pic>
        <p:nvPicPr>
          <p:cNvPr id="10244" name="Picture 2"/>
          <p:cNvPicPr>
            <a:picLocks noGrp="1" noChangeAspect="1" noChangeArrowheads="1"/>
          </p:cNvPicPr>
          <p:nvPr>
            <p:ph sz="half" idx="2"/>
          </p:nvPr>
        </p:nvPicPr>
        <p:blipFill>
          <a:blip r:embed="rId2" cstate="print"/>
          <a:srcRect t="6490"/>
          <a:stretch>
            <a:fillRect/>
          </a:stretch>
        </p:blipFill>
        <p:spPr>
          <a:xfrm>
            <a:off x="1128713" y="1150938"/>
            <a:ext cx="6572250" cy="3836987"/>
          </a:xfrm>
          <a:noFill/>
        </p:spPr>
      </p:pic>
      <p:pic>
        <p:nvPicPr>
          <p:cNvPr id="5" name="Picture 19" descr="C:\Users\cha66n\AppData\Local\Microsoft\Windows\Temporary Internet Files\Content.Word\nsr2.jpg"/>
          <p:cNvPicPr>
            <a:picLocks noChangeAspect="1" noChangeArrowheads="1"/>
          </p:cNvPicPr>
          <p:nvPr/>
        </p:nvPicPr>
        <p:blipFill>
          <a:blip r:embed="rId3" cstate="print"/>
          <a:srcRect l="12981" t="5246" r="9950" b="8394"/>
          <a:stretch>
            <a:fillRect/>
          </a:stretch>
        </p:blipFill>
        <p:spPr bwMode="auto">
          <a:xfrm>
            <a:off x="6104316" y="2852889"/>
            <a:ext cx="2040436" cy="17106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13" end="13"/>
                                            </p:txEl>
                                          </p:spTgt>
                                        </p:tgtEl>
                                        <p:attrNameLst>
                                          <p:attrName>style.visibility</p:attrName>
                                        </p:attrNameLst>
                                      </p:cBhvr>
                                      <p:to>
                                        <p:strVal val="visible"/>
                                      </p:to>
                                    </p:set>
                                    <p:animEffect transition="in" filter="fade">
                                      <p:cBhvr>
                                        <p:cTn id="7" dur="1000"/>
                                        <p:tgtEl>
                                          <p:spTgt spid="10243">
                                            <p:txEl>
                                              <p:pRg st="13" end="1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3">
                                            <p:txEl>
                                              <p:pRg st="14" end="14"/>
                                            </p:txEl>
                                          </p:spTgt>
                                        </p:tgtEl>
                                        <p:attrNameLst>
                                          <p:attrName>style.visibility</p:attrName>
                                        </p:attrNameLst>
                                      </p:cBhvr>
                                      <p:to>
                                        <p:strVal val="visible"/>
                                      </p:to>
                                    </p:set>
                                    <p:animEffect transition="in" filter="fade">
                                      <p:cBhvr>
                                        <p:cTn id="10" dur="1000"/>
                                        <p:tgtEl>
                                          <p:spTgt spid="10243">
                                            <p:txEl>
                                              <p:pRg st="14" end="1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AU" dirty="0" smtClean="0"/>
              <a:t>…and wind erosion (dust emission)</a:t>
            </a:r>
          </a:p>
        </p:txBody>
      </p:sp>
      <p:sp>
        <p:nvSpPr>
          <p:cNvPr id="11268" name="Content Placeholder 6"/>
          <p:cNvSpPr>
            <a:spLocks noGrp="1"/>
          </p:cNvSpPr>
          <p:nvPr>
            <p:ph idx="1"/>
          </p:nvPr>
        </p:nvSpPr>
        <p:spPr>
          <a:xfrm>
            <a:off x="1092199" y="1384300"/>
            <a:ext cx="3987801" cy="4957763"/>
          </a:xfrm>
        </p:spPr>
        <p:txBody>
          <a:bodyPr/>
          <a:lstStyle/>
          <a:p>
            <a:r>
              <a:rPr lang="en-US" dirty="0" smtClean="0"/>
              <a:t>Efficient, selective and rapid ‘conveyor’ from terrestrial ecosystem of flows.</a:t>
            </a:r>
          </a:p>
          <a:p>
            <a:r>
              <a:rPr lang="en-US" dirty="0" smtClean="0"/>
              <a:t>Dust cycle interrelated with C and energy cycle</a:t>
            </a:r>
          </a:p>
          <a:p>
            <a:endParaRPr lang="en-US" dirty="0" smtClean="0"/>
          </a:p>
          <a:p>
            <a:r>
              <a:rPr lang="en-US" dirty="0" smtClean="0"/>
              <a:t>Australian dust emission (2000-2010)</a:t>
            </a:r>
          </a:p>
          <a:p>
            <a:pPr marL="742950" lvl="1" indent="-285750"/>
            <a:r>
              <a:rPr lang="en-US" dirty="0" smtClean="0">
                <a:solidFill>
                  <a:schemeClr val="tx1"/>
                </a:solidFill>
              </a:rPr>
              <a:t>Cropland - larger rate, small area, small total 0.004 Pg y</a:t>
            </a:r>
            <a:r>
              <a:rPr lang="en-US" baseline="30000" dirty="0" smtClean="0">
                <a:solidFill>
                  <a:schemeClr val="tx1"/>
                </a:solidFill>
              </a:rPr>
              <a:t>-1</a:t>
            </a:r>
            <a:endParaRPr lang="en-US" dirty="0" smtClean="0">
              <a:solidFill>
                <a:schemeClr val="tx1"/>
              </a:solidFill>
            </a:endParaRPr>
          </a:p>
          <a:p>
            <a:pPr marL="742950" lvl="1" indent="-285750"/>
            <a:r>
              <a:rPr lang="en-US" dirty="0" smtClean="0">
                <a:solidFill>
                  <a:schemeClr val="tx1"/>
                </a:solidFill>
              </a:rPr>
              <a:t>Rangeland – smaller rate, large areas, large total 0.1 Pg y</a:t>
            </a:r>
            <a:r>
              <a:rPr lang="en-US" baseline="30000" dirty="0" smtClean="0">
                <a:solidFill>
                  <a:schemeClr val="tx1"/>
                </a:solidFill>
              </a:rPr>
              <a:t>-1</a:t>
            </a:r>
            <a:endParaRPr lang="en-US" dirty="0" smtClean="0"/>
          </a:p>
          <a:p>
            <a:r>
              <a:rPr lang="en-US" dirty="0" smtClean="0"/>
              <a:t>Rangeland gross water erosion unreliable?</a:t>
            </a:r>
          </a:p>
        </p:txBody>
      </p:sp>
      <p:pic>
        <p:nvPicPr>
          <p:cNvPr id="11269" name="Picture 6"/>
          <p:cNvPicPr>
            <a:picLocks noChangeAspect="1" noChangeArrowheads="1"/>
          </p:cNvPicPr>
          <p:nvPr/>
        </p:nvPicPr>
        <p:blipFill>
          <a:blip r:embed="rId2" cstate="print"/>
          <a:srcRect/>
          <a:stretch>
            <a:fillRect/>
          </a:stretch>
        </p:blipFill>
        <p:spPr bwMode="auto">
          <a:xfrm>
            <a:off x="5230813" y="3763963"/>
            <a:ext cx="3067050" cy="264795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5139264" y="1144577"/>
            <a:ext cx="3945466" cy="2635943"/>
          </a:xfrm>
          <a:prstGeom prst="rect">
            <a:avLst/>
          </a:prstGeom>
          <a:noFill/>
          <a:ln w="9525">
            <a:noFill/>
            <a:miter lim="800000"/>
            <a:headEnd/>
            <a:tailEnd/>
          </a:ln>
        </p:spPr>
      </p:pic>
      <p:sp>
        <p:nvSpPr>
          <p:cNvPr id="6" name="Footer Placeholder 3"/>
          <p:cNvSpPr>
            <a:spLocks noGrp="1"/>
          </p:cNvSpPr>
          <p:nvPr>
            <p:ph type="ftr" sz="quarter" idx="10"/>
          </p:nvPr>
        </p:nvSpPr>
        <p:spPr>
          <a:xfrm>
            <a:off x="1104900" y="6588125"/>
            <a:ext cx="4368800" cy="269875"/>
          </a:xfrm>
        </p:spPr>
        <p:txBody>
          <a:bodyPr/>
          <a:lstStyle/>
          <a:p>
            <a:pPr>
              <a:defRPr/>
            </a:pPr>
            <a:r>
              <a:rPr lang="en-AU" dirty="0" smtClean="0">
                <a:solidFill>
                  <a:srgbClr val="000000"/>
                </a:solidFill>
              </a:rPr>
              <a:t>Chappell, et al., (2013) Global Change Biology</a:t>
            </a:r>
            <a:endParaRPr lang="en-AU"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xEl>
                                              <p:pRg st="3" end="3"/>
                                            </p:txEl>
                                          </p:spTgt>
                                        </p:tgtEl>
                                        <p:attrNameLst>
                                          <p:attrName>style.visibility</p:attrName>
                                        </p:attrNameLst>
                                      </p:cBhvr>
                                      <p:to>
                                        <p:strVal val="visible"/>
                                      </p:to>
                                    </p:set>
                                    <p:animEffect transition="in" filter="fade">
                                      <p:cBhvr>
                                        <p:cTn id="7" dur="1000"/>
                                        <p:tgtEl>
                                          <p:spTgt spid="1126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8">
                                            <p:txEl>
                                              <p:pRg st="4" end="4"/>
                                            </p:txEl>
                                          </p:spTgt>
                                        </p:tgtEl>
                                        <p:attrNameLst>
                                          <p:attrName>style.visibility</p:attrName>
                                        </p:attrNameLst>
                                      </p:cBhvr>
                                      <p:to>
                                        <p:strVal val="visible"/>
                                      </p:to>
                                    </p:set>
                                    <p:animEffect transition="in" filter="fade">
                                      <p:cBhvr>
                                        <p:cTn id="10" dur="1000"/>
                                        <p:tgtEl>
                                          <p:spTgt spid="1126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8">
                                            <p:txEl>
                                              <p:pRg st="5" end="5"/>
                                            </p:txEl>
                                          </p:spTgt>
                                        </p:tgtEl>
                                        <p:attrNameLst>
                                          <p:attrName>style.visibility</p:attrName>
                                        </p:attrNameLst>
                                      </p:cBhvr>
                                      <p:to>
                                        <p:strVal val="visible"/>
                                      </p:to>
                                    </p:set>
                                    <p:animEffect transition="in" filter="fade">
                                      <p:cBhvr>
                                        <p:cTn id="13" dur="1000"/>
                                        <p:tgtEl>
                                          <p:spTgt spid="1126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268">
                                            <p:txEl>
                                              <p:pRg st="6" end="6"/>
                                            </p:txEl>
                                          </p:spTgt>
                                        </p:tgtEl>
                                        <p:attrNameLst>
                                          <p:attrName>style.visibility</p:attrName>
                                        </p:attrNameLst>
                                      </p:cBhvr>
                                      <p:to>
                                        <p:strVal val="visible"/>
                                      </p:to>
                                    </p:set>
                                    <p:animEffect transition="in" filter="fade">
                                      <p:cBhvr>
                                        <p:cTn id="16" dur="1000"/>
                                        <p:tgtEl>
                                          <p:spTgt spid="11268">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269"/>
                                        </p:tgtEl>
                                        <p:attrNameLst>
                                          <p:attrName>style.visibility</p:attrName>
                                        </p:attrNameLst>
                                      </p:cBhvr>
                                      <p:to>
                                        <p:strVal val="visible"/>
                                      </p:to>
                                    </p:set>
                                    <p:animEffect transition="in" filter="fade">
                                      <p:cBhvr>
                                        <p:cTn id="19" dur="1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Conveyor (C, N, P…) dynamics</a:t>
            </a:r>
            <a:endParaRPr lang="en-AU" dirty="0"/>
          </a:p>
        </p:txBody>
      </p:sp>
      <p:sp>
        <p:nvSpPr>
          <p:cNvPr id="4" name="Footer Placeholder 3"/>
          <p:cNvSpPr>
            <a:spLocks noGrp="1"/>
          </p:cNvSpPr>
          <p:nvPr>
            <p:ph type="ftr" sz="quarter" idx="10"/>
          </p:nvPr>
        </p:nvSpPr>
        <p:spPr/>
        <p:txBody>
          <a:bodyPr/>
          <a:lstStyle/>
          <a:p>
            <a:pPr>
              <a:defRPr/>
            </a:pPr>
            <a:r>
              <a:rPr lang="en-AU" dirty="0" smtClean="0">
                <a:solidFill>
                  <a:srgbClr val="000000"/>
                </a:solidFill>
              </a:rPr>
              <a:t>Chappell, Webb, Viscarra Rossel &amp; Bui (submitted) </a:t>
            </a:r>
            <a:r>
              <a:rPr lang="en-AU" dirty="0" err="1" smtClean="0">
                <a:solidFill>
                  <a:srgbClr val="000000"/>
                </a:solidFill>
              </a:rPr>
              <a:t>Biogeosciences</a:t>
            </a:r>
            <a:endParaRPr lang="en-AU" dirty="0">
              <a:solidFill>
                <a:srgbClr val="000000"/>
              </a:solidFill>
            </a:endParaRPr>
          </a:p>
        </p:txBody>
      </p:sp>
      <p:pic>
        <p:nvPicPr>
          <p:cNvPr id="3074" name="Picture 19" descr="C:\Users\cha66n\AppData\Local\Microsoft\Windows\Temporary Internet Files\Content.Word\nsr2.jpg"/>
          <p:cNvPicPr>
            <a:picLocks noChangeAspect="1" noChangeArrowheads="1"/>
          </p:cNvPicPr>
          <p:nvPr/>
        </p:nvPicPr>
        <p:blipFill>
          <a:blip r:embed="rId3" cstate="print"/>
          <a:srcRect l="12981" t="5246" r="9950" b="8394"/>
          <a:stretch>
            <a:fillRect/>
          </a:stretch>
        </p:blipFill>
        <p:spPr bwMode="auto">
          <a:xfrm>
            <a:off x="3395637" y="4488778"/>
            <a:ext cx="1717615" cy="1440000"/>
          </a:xfrm>
          <a:prstGeom prst="rect">
            <a:avLst/>
          </a:prstGeom>
          <a:noFill/>
          <a:ln w="9525">
            <a:noFill/>
            <a:miter lim="800000"/>
            <a:headEnd/>
            <a:tailEnd/>
          </a:ln>
        </p:spPr>
      </p:pic>
      <p:pic>
        <p:nvPicPr>
          <p:cNvPr id="3075" name="Picture 22" descr="C:\Users\cha66n\AppData\Local\Microsoft\Windows\Temporary Internet Files\Content.Word\soilcarbd.jpg"/>
          <p:cNvPicPr>
            <a:picLocks noChangeAspect="1" noChangeArrowheads="1"/>
          </p:cNvPicPr>
          <p:nvPr/>
        </p:nvPicPr>
        <p:blipFill>
          <a:blip r:embed="rId4" cstate="print"/>
          <a:srcRect l="12981" t="5246" r="7082" b="8394"/>
          <a:stretch>
            <a:fillRect/>
          </a:stretch>
        </p:blipFill>
        <p:spPr bwMode="auto">
          <a:xfrm>
            <a:off x="5867375" y="1252598"/>
            <a:ext cx="1780133" cy="1440000"/>
          </a:xfrm>
          <a:prstGeom prst="rect">
            <a:avLst/>
          </a:prstGeom>
          <a:noFill/>
          <a:ln w="9525">
            <a:noFill/>
            <a:miter lim="800000"/>
            <a:headEnd/>
            <a:tailEnd/>
          </a:ln>
        </p:spPr>
      </p:pic>
      <p:pic>
        <p:nvPicPr>
          <p:cNvPr id="3076" name="Picture 25" descr="C:\Users\cha66n\AppData\Local\Microsoft\Windows\Temporary Internet Files\Content.Word\enrichP.JPG"/>
          <p:cNvPicPr>
            <a:picLocks noChangeAspect="1" noChangeArrowheads="1"/>
          </p:cNvPicPr>
          <p:nvPr/>
        </p:nvPicPr>
        <p:blipFill>
          <a:blip r:embed="rId5" cstate="print"/>
          <a:srcRect l="12981" t="5246" r="9039" b="8394"/>
          <a:stretch>
            <a:fillRect/>
          </a:stretch>
        </p:blipFill>
        <p:spPr bwMode="auto">
          <a:xfrm>
            <a:off x="6172176" y="4456601"/>
            <a:ext cx="1738808" cy="1440000"/>
          </a:xfrm>
          <a:prstGeom prst="rect">
            <a:avLst/>
          </a:prstGeom>
          <a:noFill/>
          <a:ln w="9525">
            <a:noFill/>
            <a:miter lim="800000"/>
            <a:headEnd/>
            <a:tailEnd/>
          </a:ln>
        </p:spPr>
      </p:pic>
      <p:sp>
        <p:nvSpPr>
          <p:cNvPr id="30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AU">
              <a:solidFill>
                <a:srgbClr val="000000"/>
              </a:solidFill>
              <a:cs typeface="Arial" charset="0"/>
            </a:endParaRPr>
          </a:p>
        </p:txBody>
      </p:sp>
      <p:graphicFrame>
        <p:nvGraphicFramePr>
          <p:cNvPr id="3077" name="Object 5"/>
          <p:cNvGraphicFramePr>
            <a:graphicFrameLocks noChangeAspect="1"/>
          </p:cNvGraphicFramePr>
          <p:nvPr/>
        </p:nvGraphicFramePr>
        <p:xfrm>
          <a:off x="2650042" y="3039533"/>
          <a:ext cx="3896188" cy="769938"/>
        </p:xfrm>
        <a:graphic>
          <a:graphicData uri="http://schemas.openxmlformats.org/presentationml/2006/ole">
            <mc:AlternateContent xmlns:mc="http://schemas.openxmlformats.org/markup-compatibility/2006">
              <mc:Choice xmlns:v="urn:schemas-microsoft-com:vml" Requires="v">
                <p:oleObj spid="_x0000_s1031" name="Equation" r:id="rId6" imgW="1206500" imgH="228600" progId="Equation.3">
                  <p:embed/>
                </p:oleObj>
              </mc:Choice>
              <mc:Fallback>
                <p:oleObj name="Equation" r:id="rId6" imgW="12065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0042" y="3039533"/>
                        <a:ext cx="3896188" cy="769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ight Arrow 10"/>
          <p:cNvSpPr/>
          <p:nvPr/>
        </p:nvSpPr>
        <p:spPr>
          <a:xfrm rot="8086274">
            <a:off x="5460420" y="2741949"/>
            <a:ext cx="781346" cy="109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AU">
              <a:solidFill>
                <a:srgbClr val="FFFFFF"/>
              </a:solidFill>
            </a:endParaRPr>
          </a:p>
        </p:txBody>
      </p:sp>
      <p:sp>
        <p:nvSpPr>
          <p:cNvPr id="12" name="TextBox 11"/>
          <p:cNvSpPr txBox="1"/>
          <p:nvPr/>
        </p:nvSpPr>
        <p:spPr>
          <a:xfrm>
            <a:off x="4470374" y="1498600"/>
            <a:ext cx="1388559" cy="646331"/>
          </a:xfrm>
          <a:prstGeom prst="rect">
            <a:avLst/>
          </a:prstGeom>
          <a:noFill/>
        </p:spPr>
        <p:txBody>
          <a:bodyPr wrap="square" rtlCol="0">
            <a:spAutoFit/>
          </a:bodyPr>
          <a:lstStyle/>
          <a:p>
            <a:pPr fontAlgn="base">
              <a:spcBef>
                <a:spcPct val="0"/>
              </a:spcBef>
              <a:spcAft>
                <a:spcPct val="0"/>
              </a:spcAft>
            </a:pPr>
            <a:r>
              <a:rPr lang="en-AU" dirty="0" smtClean="0">
                <a:solidFill>
                  <a:srgbClr val="000000"/>
                </a:solidFill>
                <a:cs typeface="Arial" charset="0"/>
              </a:rPr>
              <a:t>Native or recent?</a:t>
            </a:r>
            <a:endParaRPr lang="en-AU" dirty="0">
              <a:solidFill>
                <a:srgbClr val="000000"/>
              </a:solidFill>
              <a:cs typeface="Arial" charset="0"/>
            </a:endParaRPr>
          </a:p>
        </p:txBody>
      </p:sp>
      <p:pic>
        <p:nvPicPr>
          <p:cNvPr id="3080" name="Picture 8"/>
          <p:cNvPicPr>
            <a:picLocks noChangeAspect="1" noChangeArrowheads="1"/>
          </p:cNvPicPr>
          <p:nvPr/>
        </p:nvPicPr>
        <p:blipFill>
          <a:blip r:embed="rId8" cstate="print"/>
          <a:srcRect/>
          <a:stretch>
            <a:fillRect/>
          </a:stretch>
        </p:blipFill>
        <p:spPr bwMode="auto">
          <a:xfrm>
            <a:off x="2807732" y="1223054"/>
            <a:ext cx="1662642" cy="1375153"/>
          </a:xfrm>
          <a:prstGeom prst="rect">
            <a:avLst/>
          </a:prstGeom>
          <a:noFill/>
          <a:ln w="9525">
            <a:noFill/>
            <a:miter lim="800000"/>
            <a:headEnd/>
            <a:tailEnd/>
          </a:ln>
        </p:spPr>
      </p:pic>
      <p:sp>
        <p:nvSpPr>
          <p:cNvPr id="14" name="Right Arrow 13"/>
          <p:cNvSpPr/>
          <p:nvPr/>
        </p:nvSpPr>
        <p:spPr>
          <a:xfrm rot="2549501">
            <a:off x="4282250" y="2687328"/>
            <a:ext cx="873158" cy="92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AU">
              <a:solidFill>
                <a:srgbClr val="FFFFFF"/>
              </a:solidFill>
            </a:endParaRPr>
          </a:p>
        </p:txBody>
      </p:sp>
      <p:sp>
        <p:nvSpPr>
          <p:cNvPr id="15" name="TextBox 14"/>
          <p:cNvSpPr txBox="1"/>
          <p:nvPr/>
        </p:nvSpPr>
        <p:spPr>
          <a:xfrm>
            <a:off x="821241" y="4783666"/>
            <a:ext cx="2607733" cy="1200329"/>
          </a:xfrm>
          <a:prstGeom prst="rect">
            <a:avLst/>
          </a:prstGeom>
          <a:noFill/>
        </p:spPr>
        <p:txBody>
          <a:bodyPr wrap="square" rtlCol="0">
            <a:spAutoFit/>
          </a:bodyPr>
          <a:lstStyle/>
          <a:p>
            <a:pPr fontAlgn="base">
              <a:spcBef>
                <a:spcPct val="0"/>
              </a:spcBef>
              <a:spcAft>
                <a:spcPct val="0"/>
              </a:spcAft>
            </a:pPr>
            <a:r>
              <a:rPr lang="en-AU" dirty="0" smtClean="0">
                <a:solidFill>
                  <a:srgbClr val="000000"/>
                </a:solidFill>
                <a:cs typeface="Arial" charset="0"/>
              </a:rPr>
              <a:t>Erosion rate dynamics:</a:t>
            </a:r>
          </a:p>
          <a:p>
            <a:pPr fontAlgn="base">
              <a:spcBef>
                <a:spcPct val="0"/>
              </a:spcBef>
              <a:spcAft>
                <a:spcPct val="0"/>
              </a:spcAft>
              <a:buFont typeface="Arial" pitchFamily="34" charset="0"/>
              <a:buChar char="•"/>
            </a:pPr>
            <a:r>
              <a:rPr lang="en-AU" dirty="0" smtClean="0">
                <a:solidFill>
                  <a:srgbClr val="000000"/>
                </a:solidFill>
                <a:cs typeface="Arial" charset="0"/>
              </a:rPr>
              <a:t> Pre-European, </a:t>
            </a:r>
          </a:p>
          <a:p>
            <a:pPr fontAlgn="base">
              <a:spcBef>
                <a:spcPct val="0"/>
              </a:spcBef>
              <a:spcAft>
                <a:spcPct val="0"/>
              </a:spcAft>
              <a:buFont typeface="Arial" pitchFamily="34" charset="0"/>
              <a:buChar char="•"/>
            </a:pPr>
            <a:r>
              <a:rPr lang="en-AU" dirty="0" smtClean="0">
                <a:solidFill>
                  <a:srgbClr val="000000"/>
                </a:solidFill>
                <a:cs typeface="Arial" charset="0"/>
              </a:rPr>
              <a:t> Ag expansion,</a:t>
            </a:r>
          </a:p>
          <a:p>
            <a:pPr fontAlgn="base">
              <a:spcBef>
                <a:spcPct val="0"/>
              </a:spcBef>
              <a:spcAft>
                <a:spcPct val="0"/>
              </a:spcAft>
              <a:buFont typeface="Arial" pitchFamily="34" charset="0"/>
              <a:buChar char="•"/>
            </a:pPr>
            <a:r>
              <a:rPr lang="en-AU" dirty="0" smtClean="0">
                <a:solidFill>
                  <a:srgbClr val="000000"/>
                </a:solidFill>
                <a:cs typeface="Arial" charset="0"/>
              </a:rPr>
              <a:t> Ag stabilisation?</a:t>
            </a:r>
            <a:endParaRPr lang="en-AU" dirty="0">
              <a:solidFill>
                <a:srgbClr val="000000"/>
              </a:solidFill>
              <a:cs typeface="Arial" charset="0"/>
            </a:endParaRPr>
          </a:p>
        </p:txBody>
      </p:sp>
      <p:sp>
        <p:nvSpPr>
          <p:cNvPr id="16" name="Right Arrow 15"/>
          <p:cNvSpPr/>
          <p:nvPr/>
        </p:nvSpPr>
        <p:spPr>
          <a:xfrm rot="14540628">
            <a:off x="6212623" y="4066019"/>
            <a:ext cx="830036" cy="90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AU">
              <a:solidFill>
                <a:srgbClr val="FFFFFF"/>
              </a:solidFill>
            </a:endParaRPr>
          </a:p>
        </p:txBody>
      </p:sp>
      <p:sp>
        <p:nvSpPr>
          <p:cNvPr id="17" name="Right Arrow 16"/>
          <p:cNvSpPr/>
          <p:nvPr/>
        </p:nvSpPr>
        <p:spPr>
          <a:xfrm rot="16200000">
            <a:off x="3841958" y="4032153"/>
            <a:ext cx="830036" cy="90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AU">
              <a:solidFill>
                <a:srgbClr val="FFFFFF"/>
              </a:solidFill>
            </a:endParaRPr>
          </a:p>
        </p:txBody>
      </p:sp>
      <p:sp>
        <p:nvSpPr>
          <p:cNvPr id="20" name="TextBox 19"/>
          <p:cNvSpPr txBox="1"/>
          <p:nvPr/>
        </p:nvSpPr>
        <p:spPr>
          <a:xfrm>
            <a:off x="6773333" y="3395132"/>
            <a:ext cx="2370667" cy="923330"/>
          </a:xfrm>
          <a:prstGeom prst="rect">
            <a:avLst/>
          </a:prstGeom>
          <a:noFill/>
        </p:spPr>
        <p:txBody>
          <a:bodyPr wrap="square" rtlCol="0">
            <a:spAutoFit/>
          </a:bodyPr>
          <a:lstStyle/>
          <a:p>
            <a:pPr fontAlgn="base">
              <a:spcBef>
                <a:spcPct val="0"/>
              </a:spcBef>
              <a:spcAft>
                <a:spcPct val="0"/>
              </a:spcAft>
            </a:pPr>
            <a:r>
              <a:rPr lang="en-AU" dirty="0" smtClean="0">
                <a:solidFill>
                  <a:srgbClr val="000000"/>
                </a:solidFill>
                <a:cs typeface="Arial" charset="0"/>
              </a:rPr>
              <a:t>Enrichment:</a:t>
            </a:r>
          </a:p>
          <a:p>
            <a:pPr fontAlgn="base">
              <a:spcBef>
                <a:spcPct val="0"/>
              </a:spcBef>
              <a:spcAft>
                <a:spcPct val="0"/>
              </a:spcAft>
              <a:buFont typeface="Arial" pitchFamily="34" charset="0"/>
              <a:buChar char="•"/>
            </a:pPr>
            <a:r>
              <a:rPr lang="en-AU" dirty="0" smtClean="0">
                <a:solidFill>
                  <a:srgbClr val="000000"/>
                </a:solidFill>
                <a:cs typeface="Arial" charset="0"/>
              </a:rPr>
              <a:t> Property dependent</a:t>
            </a:r>
          </a:p>
          <a:p>
            <a:pPr fontAlgn="base">
              <a:spcBef>
                <a:spcPct val="0"/>
              </a:spcBef>
              <a:spcAft>
                <a:spcPct val="0"/>
              </a:spcAft>
              <a:buFont typeface="Arial" pitchFamily="34" charset="0"/>
              <a:buChar char="•"/>
            </a:pPr>
            <a:r>
              <a:rPr lang="en-AU" dirty="0" smtClean="0">
                <a:solidFill>
                  <a:srgbClr val="000000"/>
                </a:solidFill>
                <a:cs typeface="Arial" charset="0"/>
              </a:rPr>
              <a:t> Typically approx</a:t>
            </a:r>
          </a:p>
        </p:txBody>
      </p:sp>
      <p:sp>
        <p:nvSpPr>
          <p:cNvPr id="21" name="TextBox 20"/>
          <p:cNvSpPr txBox="1"/>
          <p:nvPr/>
        </p:nvSpPr>
        <p:spPr>
          <a:xfrm>
            <a:off x="2472266" y="3776133"/>
            <a:ext cx="1342034" cy="369332"/>
          </a:xfrm>
          <a:prstGeom prst="rect">
            <a:avLst/>
          </a:prstGeom>
          <a:noFill/>
        </p:spPr>
        <p:txBody>
          <a:bodyPr wrap="none" rtlCol="0">
            <a:spAutoFit/>
          </a:bodyPr>
          <a:lstStyle/>
          <a:p>
            <a:pPr fontAlgn="base">
              <a:spcBef>
                <a:spcPct val="0"/>
              </a:spcBef>
              <a:spcAft>
                <a:spcPct val="0"/>
              </a:spcAft>
            </a:pPr>
            <a:r>
              <a:rPr lang="en-AU" dirty="0" smtClean="0">
                <a:solidFill>
                  <a:srgbClr val="000000"/>
                </a:solidFill>
                <a:cs typeface="Arial" charset="0"/>
              </a:rPr>
              <a:t>(</a:t>
            </a:r>
            <a:r>
              <a:rPr lang="en-AU" dirty="0" err="1" smtClean="0">
                <a:solidFill>
                  <a:srgbClr val="000000"/>
                </a:solidFill>
                <a:cs typeface="Arial" charset="0"/>
              </a:rPr>
              <a:t>tC</a:t>
            </a:r>
            <a:r>
              <a:rPr lang="en-AU" dirty="0" smtClean="0">
                <a:solidFill>
                  <a:srgbClr val="000000"/>
                </a:solidFill>
                <a:cs typeface="Arial" charset="0"/>
              </a:rPr>
              <a:t> ha</a:t>
            </a:r>
            <a:r>
              <a:rPr lang="en-AU" baseline="30000" dirty="0" smtClean="0">
                <a:solidFill>
                  <a:srgbClr val="000000"/>
                </a:solidFill>
                <a:cs typeface="Arial" charset="0"/>
              </a:rPr>
              <a:t>-1</a:t>
            </a:r>
            <a:r>
              <a:rPr lang="en-AU" dirty="0" smtClean="0">
                <a:solidFill>
                  <a:srgbClr val="000000"/>
                </a:solidFill>
                <a:cs typeface="Arial" charset="0"/>
              </a:rPr>
              <a:t> y</a:t>
            </a:r>
            <a:r>
              <a:rPr lang="en-AU" baseline="30000" dirty="0" smtClean="0">
                <a:solidFill>
                  <a:srgbClr val="000000"/>
                </a:solidFill>
                <a:cs typeface="Arial" charset="0"/>
              </a:rPr>
              <a:t>-1</a:t>
            </a:r>
            <a:r>
              <a:rPr lang="en-AU" dirty="0" smtClean="0">
                <a:solidFill>
                  <a:srgbClr val="000000"/>
                </a:solidFill>
                <a:cs typeface="Arial" charset="0"/>
              </a:rPr>
              <a:t>)</a:t>
            </a:r>
            <a:endParaRPr lang="en-AU" dirty="0">
              <a:solidFill>
                <a:srgbClr val="000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3080"/>
                                        </p:tgtEl>
                                        <p:attrNameLst>
                                          <p:attrName>style.visibility</p:attrName>
                                        </p:attrNameLst>
                                      </p:cBhvr>
                                      <p:to>
                                        <p:strVal val="visible"/>
                                      </p:to>
                                    </p:set>
                                    <p:animEffect transition="in" filter="fade">
                                      <p:cBhvr>
                                        <p:cTn id="21" dur="1000"/>
                                        <p:tgtEl>
                                          <p:spTgt spid="3080"/>
                                        </p:tgtEl>
                                      </p:cBhvr>
                                    </p:animEffect>
                                  </p:childTnLst>
                                </p:cTn>
                              </p:par>
                              <p:par>
                                <p:cTn id="22" presetID="10" presetClass="entr" presetSubtype="0" fill="hold" nodeType="with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fade">
                                      <p:cBhvr>
                                        <p:cTn id="24" dur="1000"/>
                                        <p:tgtEl>
                                          <p:spTgt spid="307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6"/>
                                        </p:tgtEl>
                                        <p:attrNameLst>
                                          <p:attrName>style.visibility</p:attrName>
                                        </p:attrNameLst>
                                      </p:cBhvr>
                                      <p:to>
                                        <p:strVal val="visible"/>
                                      </p:to>
                                    </p:set>
                                    <p:animEffect transition="in" filter="fade">
                                      <p:cBhvr>
                                        <p:cTn id="35" dur="1000"/>
                                        <p:tgtEl>
                                          <p:spTgt spid="307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p:bldP spid="16" grpId="0" animBg="1"/>
      <p:bldP spid="17" grpId="0" animBg="1"/>
      <p:bldP spid="20" grpId="0"/>
    </p:bldLst>
  </p:timing>
</p:sld>
</file>

<file path=ppt/theme/theme1.xml><?xml version="1.0" encoding="utf-8"?>
<a:theme xmlns:a="http://schemas.openxmlformats.org/drawingml/2006/main" name="Eady_Soil Function WS Canberra Apr14">
  <a:themeElements>
    <a:clrScheme name="CSIRO Midday">
      <a:dk1>
        <a:sysClr val="windowText" lastClr="000000"/>
      </a:dk1>
      <a:lt1>
        <a:srgbClr val="FFFFFF"/>
      </a:lt1>
      <a:dk2>
        <a:srgbClr val="000000"/>
      </a:dk2>
      <a:lt2>
        <a:srgbClr val="FFFF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20080519_flagship_powerpoint">
  <a:themeElements>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80519_flagship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80519_flagship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0519_flagship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0519_flagship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0519_flagship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0519_flagship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0519_flagship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0519_flagship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0519_flagship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0519_flagship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0519_flagship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0519_flagship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0519_flagship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20080519_flagship_powerpoint">
  <a:themeElements>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80519_flagship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80519_flagship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0519_flagship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0519_flagship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0519_flagship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0519_flagship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0519_flagship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0519_flagship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0519_flagship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0519_flagship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0519_flagship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0519_flagship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0519_flagship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20080519_flagship_powerpoint">
  <a:themeElements>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80519_flagship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80519_flagship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0519_flagship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0519_flagship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0519_flagship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0519_flagship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0519_flagship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0519_flagship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0519_flagship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0519_flagship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0519_flagship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0519_flagship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0519_flagship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20080519_flagship_powerpoint">
  <a:themeElements>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80519_flagship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80519_flagship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0519_flagship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0519_flagship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0519_flagship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0519_flagship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0519_flagship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0519_flagship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0519_flagship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0519_flagship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0519_flagship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0519_flagship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0519_flagship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SIRO_PowerPoint_120322">
  <a:themeElements>
    <a:clrScheme name="CSIRO Midday">
      <a:dk1>
        <a:sysClr val="windowText" lastClr="000000"/>
      </a:dk1>
      <a:lt1>
        <a:srgbClr val="FFFFFF"/>
      </a:lt1>
      <a:dk2>
        <a:srgbClr val="000000"/>
      </a:dk2>
      <a:lt2>
        <a:srgbClr val="FFFF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CSIRO_PowerPoint_120322">
  <a:themeElements>
    <a:clrScheme name="CSIRO Midday">
      <a:dk1>
        <a:sysClr val="windowText" lastClr="000000"/>
      </a:dk1>
      <a:lt1>
        <a:srgbClr val="FFFFFF"/>
      </a:lt1>
      <a:dk2>
        <a:srgbClr val="000000"/>
      </a:dk2>
      <a:lt2>
        <a:srgbClr val="FFFF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080519_flagship_powerpoint">
  <a:themeElements>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80519_flagship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80519_flagship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0519_flagship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0519_flagship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0519_flagship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0519_flagship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0519_flagship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0519_flagship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0519_flagship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0519_flagship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0519_flagship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0519_flagship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0519_flagship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_CSIRO_PowerPoint_Midday_120210">
  <a:themeElements>
    <a:clrScheme name="CSIRO Midday">
      <a:dk1>
        <a:sysClr val="windowText" lastClr="000000"/>
      </a:dk1>
      <a:lt1>
        <a:srgbClr val="FBFEFF"/>
      </a:lt1>
      <a:dk2>
        <a:srgbClr val="000000"/>
      </a:dk2>
      <a:lt2>
        <a:srgbClr val="FBFE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lumMod val="40000"/>
              <a:lumOff val="60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mn-lt"/>
          </a:defRPr>
        </a:defPPr>
      </a:lstStyle>
    </a:txDef>
  </a:objectDefaults>
  <a:extraClrSchemeLst/>
</a:theme>
</file>

<file path=ppt/theme/theme3.xml><?xml version="1.0" encoding="utf-8"?>
<a:theme xmlns:a="http://schemas.openxmlformats.org/drawingml/2006/main" name="1_20080519_flagship_powerpoint">
  <a:themeElements>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80519_flagship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80519_flagship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0519_flagship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0519_flagship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0519_flagship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0519_flagship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0519_flagship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0519_flagship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0519_flagship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0519_flagship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0519_flagship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0519_flagship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0519_flagship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SIRO_PowerPoint_Forest_120210">
  <a:themeElements>
    <a:clrScheme name="CSIRO Forest">
      <a:dk1>
        <a:sysClr val="windowText" lastClr="000000"/>
      </a:dk1>
      <a:lt1>
        <a:srgbClr val="FBFEFF"/>
      </a:lt1>
      <a:dk2>
        <a:srgbClr val="000000"/>
      </a:dk2>
      <a:lt2>
        <a:srgbClr val="FBFEFF"/>
      </a:lt2>
      <a:accent1>
        <a:srgbClr val="78BE20"/>
      </a:accent1>
      <a:accent2>
        <a:srgbClr val="4A7729"/>
      </a:accent2>
      <a:accent3>
        <a:srgbClr val="00A9CE"/>
      </a:accent3>
      <a:accent4>
        <a:srgbClr val="00313C"/>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lumMod val="40000"/>
              <a:lumOff val="60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buFont typeface="Wingdings" pitchFamily="2" charset="2"/>
          <a:buChar char="§"/>
          <a:defRPr dirty="0" err="1" smtClean="0"/>
        </a:defPPr>
      </a:lstStyle>
    </a:txDef>
  </a:objectDefaults>
  <a:extraClrSchemeLst/>
</a:theme>
</file>

<file path=ppt/theme/theme31.xml><?xml version="1.0" encoding="utf-8"?>
<a:theme xmlns:a="http://schemas.openxmlformats.org/drawingml/2006/main" name="CSIRO_PowerPoint_Midday_120210">
  <a:themeElements>
    <a:clrScheme name="CSIRO Midday">
      <a:dk1>
        <a:sysClr val="windowText" lastClr="000000"/>
      </a:dk1>
      <a:lt1>
        <a:srgbClr val="FBFEFF"/>
      </a:lt1>
      <a:dk2>
        <a:srgbClr val="000000"/>
      </a:dk2>
      <a:lt2>
        <a:srgbClr val="FBFE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lumMod val="40000"/>
              <a:lumOff val="60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buFont typeface="Wingdings" pitchFamily="2" charset="2"/>
          <a:buChar char="§"/>
          <a:defRPr dirty="0" err="1" smtClean="0"/>
        </a:defPPr>
      </a:lstStyle>
    </a:txDef>
  </a:objectDefaults>
  <a:extraClrSchemeLst/>
</a:theme>
</file>

<file path=ppt/theme/theme3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20080519_flagship_powerpoint">
  <a:themeElements>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80519_flagship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80519_flagship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0519_flagship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0519_flagship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0519_flagship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0519_flagship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0519_flagship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0519_flagship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0519_flagship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0519_flagship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0519_flagship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0519_flagship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0519_flagship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20080519_flagship_powerpoint">
  <a:themeElements>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80519_flagship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80519_flagship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0519_flagship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0519_flagship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0519_flagship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0519_flagship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0519_flagship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0519_flagship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0519_flagship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0519_flagship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0519_flagship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0519_flagship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0519_flagship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20080519_flagship_powerpoint">
  <a:themeElements>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80519_flagship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80519_flagship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0519_flagship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0519_flagship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0519_flagship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0519_flagship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0519_flagship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0519_flagship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0519_flagship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0519_flagship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0519_flagship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0519_flagship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0519_flagship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20080519_flagship_powerpoint">
  <a:themeElements>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80519_flagship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80519_flagship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0519_flagship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0519_flagship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0519_flagship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0519_flagship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0519_flagship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0519_flagship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0519_flagship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0519_flagship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0519_flagship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0519_flagship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0519_flagship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20080519_flagship_powerpoint">
  <a:themeElements>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80519_flagship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80519_flagship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0519_flagship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0519_flagship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0519_flagship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0519_flagship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0519_flagship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0519_flagship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0519_flagship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0519_flagship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0519_flagship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0519_flagship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0519_flagship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20080519_flagship_powerpoint">
  <a:themeElements>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80519_flagship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80519_flagship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0519_flagship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0519_flagship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0519_flagship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0519_flagship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0519_flagship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0519_flagship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0519_flagship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0519_flagship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0519_flagship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0519_flagship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0519_flagship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0519_flagship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Eady_Soil Function WS Canberra Apr14</Template>
  <TotalTime>4930</TotalTime>
  <Words>2839</Words>
  <Application>Microsoft Office PowerPoint</Application>
  <PresentationFormat>On-screen Show (4:3)</PresentationFormat>
  <Paragraphs>569</Paragraphs>
  <Slides>58</Slides>
  <Notes>2</Notes>
  <HiddenSlides>0</HiddenSlides>
  <MMClips>0</MMClips>
  <ScaleCrop>false</ScaleCrop>
  <HeadingPairs>
    <vt:vector size="6" baseType="variant">
      <vt:variant>
        <vt:lpstr>Theme</vt:lpstr>
      </vt:variant>
      <vt:variant>
        <vt:i4>43</vt:i4>
      </vt:variant>
      <vt:variant>
        <vt:lpstr>Embedded OLE Servers</vt:lpstr>
      </vt:variant>
      <vt:variant>
        <vt:i4>1</vt:i4>
      </vt:variant>
      <vt:variant>
        <vt:lpstr>Slide Titles</vt:lpstr>
      </vt:variant>
      <vt:variant>
        <vt:i4>58</vt:i4>
      </vt:variant>
    </vt:vector>
  </HeadingPairs>
  <TitlesOfParts>
    <vt:vector size="102" baseType="lpstr">
      <vt:lpstr>Eady_Soil Function WS Canberra Apr14</vt:lpstr>
      <vt:lpstr>20080519_flagship_powerpoint</vt:lpstr>
      <vt:lpstr>1_20080519_flagship_powerpoint</vt:lpstr>
      <vt:lpstr>2_20080519_flagship_powerpoint</vt:lpstr>
      <vt:lpstr>3_20080519_flagship_powerpoint</vt:lpstr>
      <vt:lpstr>4_20080519_flagship_powerpoint</vt:lpstr>
      <vt:lpstr>5_20080519_flagship_powerpoint</vt:lpstr>
      <vt:lpstr>6_20080519_flagship_powerpoint</vt:lpstr>
      <vt:lpstr>7_20080519_flagship_powerpoint</vt:lpstr>
      <vt:lpstr>8_20080519_flagship_powerpoint</vt:lpstr>
      <vt:lpstr>9_20080519_flagship_powerpoint</vt:lpstr>
      <vt:lpstr>10_20080519_flagship_powerpoint</vt:lpstr>
      <vt:lpstr>11_20080519_flagship_powerpoint</vt:lpstr>
      <vt:lpstr>CSIRO_PowerPoint_120322</vt:lpstr>
      <vt:lpstr>1_CSIRO_PowerPoint_120322</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1_CSIRO_PowerPoint_Midday_120210</vt:lpstr>
      <vt:lpstr>CSIRO_PowerPoint_Forest_120210</vt:lpstr>
      <vt:lpstr>CSIRO_PowerPoint_Midday_120210</vt:lpstr>
      <vt:lpstr>13_Office Theme</vt:lpstr>
      <vt:lpstr>14_Office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Equation</vt:lpstr>
      <vt:lpstr>Soil compaction – Sandra Eady</vt:lpstr>
      <vt:lpstr>Soil compaction – Sandra Eady</vt:lpstr>
      <vt:lpstr>Soil erosion dynamics proxied by lateral cover</vt:lpstr>
      <vt:lpstr>Soil erosion: factors, causes and interactions</vt:lpstr>
      <vt:lpstr>Factors controlling soil erosion</vt:lpstr>
      <vt:lpstr>Australian soil erosion (t ha-1 y-1)</vt:lpstr>
      <vt:lpstr>Global soil erosion estimates</vt:lpstr>
      <vt:lpstr>…and wind erosion (dust emission)</vt:lpstr>
      <vt:lpstr>Conveyor (C, N, P…) dynamics</vt:lpstr>
      <vt:lpstr>Soil erodibility</vt:lpstr>
      <vt:lpstr>Lateral cover (λ)</vt:lpstr>
      <vt:lpstr>Australian lateral cover (March 2013)</vt:lpstr>
      <vt:lpstr>Soil condition (quality indicator) ≈ lateral cover</vt:lpstr>
      <vt:lpstr>Thoughts arising from discussion…</vt:lpstr>
      <vt:lpstr>Soil contaminants and LCA – Rai Kookana</vt:lpstr>
      <vt:lpstr>Soil contaminants – measures /estimates</vt:lpstr>
      <vt:lpstr>Soil Organic Matter</vt:lpstr>
      <vt:lpstr>Soil function – what’s the end game?</vt:lpstr>
      <vt:lpstr>Soil Organic Matter</vt:lpstr>
      <vt:lpstr>Functions of organic matter in soil</vt:lpstr>
      <vt:lpstr>Quantification of SOM</vt:lpstr>
      <vt:lpstr>Modelling SOC</vt:lpstr>
      <vt:lpstr>Soil Organic Matter Recap</vt:lpstr>
      <vt:lpstr>Compartment models</vt:lpstr>
      <vt:lpstr>PowerPoint Presentation</vt:lpstr>
      <vt:lpstr>PowerPoint Presentation</vt:lpstr>
      <vt:lpstr>SOC modelling for Australian Wool Innovation</vt:lpstr>
      <vt:lpstr>PowerPoint Presentation</vt:lpstr>
      <vt:lpstr>Where has the carbon gone?</vt:lpstr>
      <vt:lpstr>Modelling Soil carbon change</vt:lpstr>
      <vt:lpstr>PowerPoint Presentation</vt:lpstr>
      <vt:lpstr>PowerPoint Presentation</vt:lpstr>
      <vt:lpstr>PowerPoint Presentation</vt:lpstr>
      <vt:lpstr>Modelling Farming Systems Productivity and Environmental Performance - SOC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Possible sources of Soil quality indicators in LCA Keryn Paul - CSIRO</vt:lpstr>
      <vt:lpstr>PowerPoint Presentation</vt:lpstr>
      <vt:lpstr>Generating inventories for soil biota – Andrew Bissett</vt:lpstr>
      <vt:lpstr>Soil Acidification</vt:lpstr>
      <vt:lpstr>Soil Acidification (agriculture induced, not acid sulphate soils) </vt:lpstr>
      <vt:lpstr>Soil Acidification (How to monitor or measure) </vt:lpstr>
      <vt:lpstr>PowerPoint Presentation</vt:lpstr>
      <vt:lpstr>PowerPoint Presentation</vt:lpstr>
      <vt:lpstr>PowerPoint Presentation</vt:lpstr>
      <vt:lpstr>Soil Acidification (How to monitor or measure) </vt:lpstr>
      <vt:lpstr>PowerPoint Presentation</vt:lpstr>
      <vt:lpstr>Soil Acidification (How to monitor or measure) </vt:lpstr>
      <vt:lpstr>PowerPoint Presentation</vt:lpstr>
      <vt:lpstr>PowerPoint Presentation</vt:lpstr>
      <vt:lpstr>PowerPoint Presentation</vt:lpstr>
      <vt:lpstr>PowerPoint Presentation</vt:lpstr>
    </vt:vector>
  </TitlesOfParts>
  <Company>CSIRO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Eady, Sandra (CAFHS, Armidale - Chis)</dc:creator>
  <cp:lastModifiedBy>Marguerite</cp:lastModifiedBy>
  <cp:revision>71</cp:revision>
  <cp:lastPrinted>2014-04-24T00:56:21Z</cp:lastPrinted>
  <dcterms:created xsi:type="dcterms:W3CDTF">2014-03-26T06:40:26Z</dcterms:created>
  <dcterms:modified xsi:type="dcterms:W3CDTF">2014-04-24T00:56:48Z</dcterms:modified>
</cp:coreProperties>
</file>